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62" r:id="rId5"/>
    <p:sldId id="277" r:id="rId6"/>
    <p:sldId id="275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52472-F406-4832-969D-752F24FE278F}" v="1" dt="2025-09-24T14:10:10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ula Kristiina" userId="765ea517-e316-4776-a15f-ccaced01404f" providerId="ADAL" clId="{7FD52472-F406-4832-969D-752F24FE278F}"/>
    <pc:docChg chg="modSld">
      <pc:chgData name="Hannula Kristiina" userId="765ea517-e316-4776-a15f-ccaced01404f" providerId="ADAL" clId="{7FD52472-F406-4832-969D-752F24FE278F}" dt="2025-10-06T14:23:35.162" v="97" actId="20577"/>
      <pc:docMkLst>
        <pc:docMk/>
      </pc:docMkLst>
      <pc:sldChg chg="modSp mod">
        <pc:chgData name="Hannula Kristiina" userId="765ea517-e316-4776-a15f-ccaced01404f" providerId="ADAL" clId="{7FD52472-F406-4832-969D-752F24FE278F}" dt="2025-09-24T14:10:45.543" v="9" actId="20577"/>
        <pc:sldMkLst>
          <pc:docMk/>
          <pc:sldMk cId="3218151493" sldId="262"/>
        </pc:sldMkLst>
        <pc:spChg chg="mod">
          <ac:chgData name="Hannula Kristiina" userId="765ea517-e316-4776-a15f-ccaced01404f" providerId="ADAL" clId="{7FD52472-F406-4832-969D-752F24FE278F}" dt="2025-09-24T14:10:45.543" v="9" actId="20577"/>
          <ac:spMkLst>
            <pc:docMk/>
            <pc:sldMk cId="3218151493" sldId="262"/>
            <ac:spMk id="2" creationId="{AA8303C1-5F63-007D-4494-3DB7F39CEBBA}"/>
          </ac:spMkLst>
        </pc:spChg>
        <pc:spChg chg="mod">
          <ac:chgData name="Hannula Kristiina" userId="765ea517-e316-4776-a15f-ccaced01404f" providerId="ADAL" clId="{7FD52472-F406-4832-969D-752F24FE278F}" dt="2025-09-24T14:10:02.249" v="0" actId="21"/>
          <ac:spMkLst>
            <pc:docMk/>
            <pc:sldMk cId="3218151493" sldId="262"/>
            <ac:spMk id="4" creationId="{A04357D4-3D63-01DB-1B46-BA2303180922}"/>
          </ac:spMkLst>
        </pc:spChg>
      </pc:sldChg>
      <pc:sldChg chg="modSp mod">
        <pc:chgData name="Hannula Kristiina" userId="765ea517-e316-4776-a15f-ccaced01404f" providerId="ADAL" clId="{7FD52472-F406-4832-969D-752F24FE278F}" dt="2025-10-06T14:23:35.162" v="97" actId="20577"/>
        <pc:sldMkLst>
          <pc:docMk/>
          <pc:sldMk cId="1177501091" sldId="275"/>
        </pc:sldMkLst>
        <pc:spChg chg="mod">
          <ac:chgData name="Hannula Kristiina" userId="765ea517-e316-4776-a15f-ccaced01404f" providerId="ADAL" clId="{7FD52472-F406-4832-969D-752F24FE278F}" dt="2025-10-06T14:23:35.162" v="97" actId="20577"/>
          <ac:spMkLst>
            <pc:docMk/>
            <pc:sldMk cId="1177501091" sldId="275"/>
            <ac:spMk id="2" creationId="{D5D787AC-A759-DD47-3585-F240F594B367}"/>
          </ac:spMkLst>
        </pc:spChg>
      </pc:sldChg>
    </pc:docChg>
  </pc:docChgLst>
  <pc:docChgLst>
    <pc:chgData name="Hannula Kristiina" userId="765ea517-e316-4776-a15f-ccaced01404f" providerId="ADAL" clId="{93C2C471-4C63-451A-9452-EC08C5739D82}"/>
    <pc:docChg chg="undo custSel addSld delSld modSld sldOrd delMainMaster">
      <pc:chgData name="Hannula Kristiina" userId="765ea517-e316-4776-a15f-ccaced01404f" providerId="ADAL" clId="{93C2C471-4C63-451A-9452-EC08C5739D82}" dt="2025-08-25T12:59:23.576" v="385" actId="20577"/>
      <pc:docMkLst>
        <pc:docMk/>
      </pc:docMkLst>
      <pc:sldChg chg="del">
        <pc:chgData name="Hannula Kristiina" userId="765ea517-e316-4776-a15f-ccaced01404f" providerId="ADAL" clId="{93C2C471-4C63-451A-9452-EC08C5739D82}" dt="2025-08-20T12:18:52.651" v="0" actId="2696"/>
        <pc:sldMkLst>
          <pc:docMk/>
          <pc:sldMk cId="2649454734" sldId="257"/>
        </pc:sldMkLst>
      </pc:sldChg>
      <pc:sldChg chg="del">
        <pc:chgData name="Hannula Kristiina" userId="765ea517-e316-4776-a15f-ccaced01404f" providerId="ADAL" clId="{93C2C471-4C63-451A-9452-EC08C5739D82}" dt="2025-08-20T12:32:59.269" v="257" actId="2696"/>
        <pc:sldMkLst>
          <pc:docMk/>
          <pc:sldMk cId="52042446" sldId="258"/>
        </pc:sldMkLst>
      </pc:sldChg>
      <pc:sldChg chg="del">
        <pc:chgData name="Hannula Kristiina" userId="765ea517-e316-4776-a15f-ccaced01404f" providerId="ADAL" clId="{93C2C471-4C63-451A-9452-EC08C5739D82}" dt="2025-08-20T12:33:03.001" v="258" actId="2696"/>
        <pc:sldMkLst>
          <pc:docMk/>
          <pc:sldMk cId="2128804713" sldId="259"/>
        </pc:sldMkLst>
      </pc:sldChg>
      <pc:sldChg chg="del">
        <pc:chgData name="Hannula Kristiina" userId="765ea517-e316-4776-a15f-ccaced01404f" providerId="ADAL" clId="{93C2C471-4C63-451A-9452-EC08C5739D82}" dt="2025-08-20T12:33:06.047" v="259" actId="2696"/>
        <pc:sldMkLst>
          <pc:docMk/>
          <pc:sldMk cId="639778100" sldId="260"/>
        </pc:sldMkLst>
      </pc:sldChg>
      <pc:sldChg chg="del">
        <pc:chgData name="Hannula Kristiina" userId="765ea517-e316-4776-a15f-ccaced01404f" providerId="ADAL" clId="{93C2C471-4C63-451A-9452-EC08C5739D82}" dt="2025-08-20T12:33:14.636" v="261" actId="2696"/>
        <pc:sldMkLst>
          <pc:docMk/>
          <pc:sldMk cId="3497194" sldId="261"/>
        </pc:sldMkLst>
      </pc:sldChg>
      <pc:sldChg chg="modSp mod ord">
        <pc:chgData name="Hannula Kristiina" userId="765ea517-e316-4776-a15f-ccaced01404f" providerId="ADAL" clId="{93C2C471-4C63-451A-9452-EC08C5739D82}" dt="2025-08-20T12:33:51.728" v="285" actId="20577"/>
        <pc:sldMkLst>
          <pc:docMk/>
          <pc:sldMk cId="3218151493" sldId="262"/>
        </pc:sldMkLst>
      </pc:sldChg>
      <pc:sldChg chg="del">
        <pc:chgData name="Hannula Kristiina" userId="765ea517-e316-4776-a15f-ccaced01404f" providerId="ADAL" clId="{93C2C471-4C63-451A-9452-EC08C5739D82}" dt="2025-08-20T12:33:10.178" v="260" actId="2696"/>
        <pc:sldMkLst>
          <pc:docMk/>
          <pc:sldMk cId="597684357" sldId="263"/>
        </pc:sldMkLst>
      </pc:sldChg>
      <pc:sldChg chg="del">
        <pc:chgData name="Hannula Kristiina" userId="765ea517-e316-4776-a15f-ccaced01404f" providerId="ADAL" clId="{93C2C471-4C63-451A-9452-EC08C5739D82}" dt="2025-08-20T12:33:17.979" v="262" actId="2696"/>
        <pc:sldMkLst>
          <pc:docMk/>
          <pc:sldMk cId="3888572162" sldId="264"/>
        </pc:sldMkLst>
      </pc:sldChg>
      <pc:sldChg chg="del">
        <pc:chgData name="Hannula Kristiina" userId="765ea517-e316-4776-a15f-ccaced01404f" providerId="ADAL" clId="{93C2C471-4C63-451A-9452-EC08C5739D82}" dt="2025-08-20T12:33:21.870" v="263" actId="2696"/>
        <pc:sldMkLst>
          <pc:docMk/>
          <pc:sldMk cId="2251042093" sldId="265"/>
        </pc:sldMkLst>
      </pc:sldChg>
      <pc:sldChg chg="del">
        <pc:chgData name="Hannula Kristiina" userId="765ea517-e316-4776-a15f-ccaced01404f" providerId="ADAL" clId="{93C2C471-4C63-451A-9452-EC08C5739D82}" dt="2025-08-20T12:33:25.624" v="264" actId="2696"/>
        <pc:sldMkLst>
          <pc:docMk/>
          <pc:sldMk cId="157751359" sldId="274"/>
        </pc:sldMkLst>
      </pc:sldChg>
      <pc:sldChg chg="modSp new mod">
        <pc:chgData name="Hannula Kristiina" userId="765ea517-e316-4776-a15f-ccaced01404f" providerId="ADAL" clId="{93C2C471-4C63-451A-9452-EC08C5739D82}" dt="2025-08-25T12:59:23.576" v="385" actId="20577"/>
        <pc:sldMkLst>
          <pc:docMk/>
          <pc:sldMk cId="1177501091" sldId="275"/>
        </pc:sldMkLst>
      </pc:sldChg>
      <pc:sldChg chg="modSp new mod">
        <pc:chgData name="Hannula Kristiina" userId="765ea517-e316-4776-a15f-ccaced01404f" providerId="ADAL" clId="{93C2C471-4C63-451A-9452-EC08C5739D82}" dt="2025-08-20T12:32:24.559" v="256" actId="27636"/>
        <pc:sldMkLst>
          <pc:docMk/>
          <pc:sldMk cId="198039038" sldId="276"/>
        </pc:sldMkLst>
      </pc:sldChg>
      <pc:sldChg chg="modSp new mod">
        <pc:chgData name="Hannula Kristiina" userId="765ea517-e316-4776-a15f-ccaced01404f" providerId="ADAL" clId="{93C2C471-4C63-451A-9452-EC08C5739D82}" dt="2025-08-20T12:22:36.998" v="97" actId="27636"/>
        <pc:sldMkLst>
          <pc:docMk/>
          <pc:sldMk cId="2282254964" sldId="277"/>
        </pc:sldMkLst>
      </pc:sldChg>
      <pc:sldMasterChg chg="del delSldLayout">
        <pc:chgData name="Hannula Kristiina" userId="765ea517-e316-4776-a15f-ccaced01404f" providerId="ADAL" clId="{93C2C471-4C63-451A-9452-EC08C5739D82}" dt="2025-08-20T12:33:03.001" v="258" actId="2696"/>
        <pc:sldMasterMkLst>
          <pc:docMk/>
          <pc:sldMasterMk cId="287912550" sldId="2147483660"/>
        </pc:sldMasterMkLst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86560100" sldId="2147483661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2957340855" sldId="2147483662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1944175058" sldId="2147483666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2205441988" sldId="2147483668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1592094334" sldId="2147483669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800989467" sldId="2147483670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2485731753" sldId="2147483671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3732917416" sldId="2147483672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3357312970" sldId="2147483673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1662660752" sldId="2147483674"/>
          </pc:sldLayoutMkLst>
        </pc:sldLayoutChg>
        <pc:sldLayoutChg chg="del">
          <pc:chgData name="Hannula Kristiina" userId="765ea517-e316-4776-a15f-ccaced01404f" providerId="ADAL" clId="{93C2C471-4C63-451A-9452-EC08C5739D82}" dt="2025-08-20T12:33:03.001" v="258" actId="2696"/>
          <pc:sldLayoutMkLst>
            <pc:docMk/>
            <pc:sldMasterMk cId="287912550" sldId="2147483660"/>
            <pc:sldLayoutMk cId="2852854069" sldId="214748367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ä 2-palsta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5E9FB44D-10F7-6380-E647-04956DD29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2" y="1825625"/>
            <a:ext cx="10776156" cy="4044233"/>
          </a:xfrm>
        </p:spPr>
        <p:txBody>
          <a:bodyPr numCol="2" spcCol="180000"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0" name="Otsikko 1">
            <a:extLst>
              <a:ext uri="{FF2B5EF4-FFF2-40B4-BE49-F238E27FC236}">
                <a16:creationId xmlns:a16="http://schemas.microsoft.com/office/drawing/2014/main" id="{C790E3AA-6E6E-78EF-4846-05B05BFD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2" y="707922"/>
            <a:ext cx="10776156" cy="982766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866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ll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Kuvan paikkamerkki 103">
            <a:extLst>
              <a:ext uri="{FF2B5EF4-FFF2-40B4-BE49-F238E27FC236}">
                <a16:creationId xmlns:a16="http://schemas.microsoft.com/office/drawing/2014/main" id="{24401EC6-9C93-3B4D-83DF-B688FFFD0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88" y="-4762"/>
            <a:ext cx="12192000" cy="6867525"/>
          </a:xfrm>
          <a:custGeom>
            <a:avLst/>
            <a:gdLst>
              <a:gd name="connsiteX0" fmla="*/ 0 w 12192000"/>
              <a:gd name="connsiteY0" fmla="*/ 0 h 6867525"/>
              <a:gd name="connsiteX1" fmla="*/ 12192000 w 12192000"/>
              <a:gd name="connsiteY1" fmla="*/ 0 h 6867525"/>
              <a:gd name="connsiteX2" fmla="*/ 12192000 w 12192000"/>
              <a:gd name="connsiteY2" fmla="*/ 6867525 h 6867525"/>
              <a:gd name="connsiteX3" fmla="*/ 5092700 w 12192000"/>
              <a:gd name="connsiteY3" fmla="*/ 6867525 h 6867525"/>
              <a:gd name="connsiteX4" fmla="*/ 5092700 w 12192000"/>
              <a:gd name="connsiteY4" fmla="*/ 4105586 h 6867525"/>
              <a:gd name="connsiteX5" fmla="*/ 4983163 w 12192000"/>
              <a:gd name="connsiteY5" fmla="*/ 3875292 h 6867525"/>
              <a:gd name="connsiteX6" fmla="*/ 3771900 w 12192000"/>
              <a:gd name="connsiteY6" fmla="*/ 2960469 h 6867525"/>
              <a:gd name="connsiteX7" fmla="*/ 3560763 w 12192000"/>
              <a:gd name="connsiteY7" fmla="*/ 2960469 h 6867525"/>
              <a:gd name="connsiteX8" fmla="*/ 3532188 w 12192000"/>
              <a:gd name="connsiteY8" fmla="*/ 2982704 h 6867525"/>
              <a:gd name="connsiteX9" fmla="*/ 3371850 w 12192000"/>
              <a:gd name="connsiteY9" fmla="*/ 2860410 h 6867525"/>
              <a:gd name="connsiteX10" fmla="*/ 3160713 w 12192000"/>
              <a:gd name="connsiteY10" fmla="*/ 2860410 h 6867525"/>
              <a:gd name="connsiteX11" fmla="*/ 2970213 w 12192000"/>
              <a:gd name="connsiteY11" fmla="*/ 3004939 h 6867525"/>
              <a:gd name="connsiteX12" fmla="*/ 2287588 w 12192000"/>
              <a:gd name="connsiteY12" fmla="*/ 2488763 h 6867525"/>
              <a:gd name="connsiteX13" fmla="*/ 2076450 w 12192000"/>
              <a:gd name="connsiteY13" fmla="*/ 2488763 h 6867525"/>
              <a:gd name="connsiteX14" fmla="*/ 2047875 w 12192000"/>
              <a:gd name="connsiteY14" fmla="*/ 2510999 h 6867525"/>
              <a:gd name="connsiteX15" fmla="*/ 1887538 w 12192000"/>
              <a:gd name="connsiteY15" fmla="*/ 2390293 h 6867525"/>
              <a:gd name="connsiteX16" fmla="*/ 1676400 w 12192000"/>
              <a:gd name="connsiteY16" fmla="*/ 2390293 h 6867525"/>
              <a:gd name="connsiteX17" fmla="*/ 465138 w 12192000"/>
              <a:gd name="connsiteY17" fmla="*/ 3305116 h 6867525"/>
              <a:gd name="connsiteX18" fmla="*/ 355600 w 12192000"/>
              <a:gd name="connsiteY18" fmla="*/ 3536998 h 6867525"/>
              <a:gd name="connsiteX19" fmla="*/ 355600 w 12192000"/>
              <a:gd name="connsiteY19" fmla="*/ 6867525 h 6867525"/>
              <a:gd name="connsiteX20" fmla="*/ 0 w 12192000"/>
              <a:gd name="connsiteY20" fmla="*/ 6867525 h 6867525"/>
              <a:gd name="connsiteX21" fmla="*/ 0 w 12192000"/>
              <a:gd name="connsiteY21" fmla="*/ 0 h 686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92000" h="6867525">
                <a:moveTo>
                  <a:pt x="0" y="0"/>
                </a:moveTo>
                <a:lnTo>
                  <a:pt x="12192000" y="0"/>
                </a:lnTo>
                <a:cubicBezTo>
                  <a:pt x="12192000" y="0"/>
                  <a:pt x="12192000" y="0"/>
                  <a:pt x="12192000" y="6867525"/>
                </a:cubicBezTo>
                <a:cubicBezTo>
                  <a:pt x="12192000" y="6867525"/>
                  <a:pt x="12192000" y="6867525"/>
                  <a:pt x="5092700" y="6867525"/>
                </a:cubicBezTo>
                <a:cubicBezTo>
                  <a:pt x="5092700" y="6867525"/>
                  <a:pt x="5092700" y="6867525"/>
                  <a:pt x="5092700" y="4105586"/>
                </a:cubicBezTo>
                <a:cubicBezTo>
                  <a:pt x="5092700" y="4013468"/>
                  <a:pt x="5051425" y="3927703"/>
                  <a:pt x="4983163" y="3875292"/>
                </a:cubicBezTo>
                <a:cubicBezTo>
                  <a:pt x="4983163" y="3875292"/>
                  <a:pt x="4983163" y="3875292"/>
                  <a:pt x="3771900" y="2960469"/>
                </a:cubicBezTo>
                <a:cubicBezTo>
                  <a:pt x="3708400" y="2911234"/>
                  <a:pt x="3624263" y="2911234"/>
                  <a:pt x="3560763" y="2960469"/>
                </a:cubicBezTo>
                <a:cubicBezTo>
                  <a:pt x="3560763" y="2960469"/>
                  <a:pt x="3560763" y="2960469"/>
                  <a:pt x="3532188" y="2982704"/>
                </a:cubicBezTo>
                <a:cubicBezTo>
                  <a:pt x="3532188" y="2982704"/>
                  <a:pt x="3532188" y="2982704"/>
                  <a:pt x="3371850" y="2860410"/>
                </a:cubicBezTo>
                <a:cubicBezTo>
                  <a:pt x="3308350" y="2812763"/>
                  <a:pt x="3224213" y="2812763"/>
                  <a:pt x="3160713" y="2860410"/>
                </a:cubicBezTo>
                <a:cubicBezTo>
                  <a:pt x="3160713" y="2860410"/>
                  <a:pt x="3160713" y="2860410"/>
                  <a:pt x="2970213" y="3004939"/>
                </a:cubicBezTo>
                <a:cubicBezTo>
                  <a:pt x="2970213" y="3004939"/>
                  <a:pt x="2970213" y="3004939"/>
                  <a:pt x="2287588" y="2488763"/>
                </a:cubicBezTo>
                <a:cubicBezTo>
                  <a:pt x="2224088" y="2441116"/>
                  <a:pt x="2139950" y="2441116"/>
                  <a:pt x="2076450" y="2488763"/>
                </a:cubicBezTo>
                <a:cubicBezTo>
                  <a:pt x="2076450" y="2488763"/>
                  <a:pt x="2076450" y="2488763"/>
                  <a:pt x="2047875" y="2510999"/>
                </a:cubicBezTo>
                <a:cubicBezTo>
                  <a:pt x="2047875" y="2510999"/>
                  <a:pt x="2047875" y="2510999"/>
                  <a:pt x="1887538" y="2390293"/>
                </a:cubicBezTo>
                <a:cubicBezTo>
                  <a:pt x="1824038" y="2342646"/>
                  <a:pt x="1739900" y="2342646"/>
                  <a:pt x="1676400" y="2390293"/>
                </a:cubicBezTo>
                <a:cubicBezTo>
                  <a:pt x="1676400" y="2390293"/>
                  <a:pt x="1676400" y="2390293"/>
                  <a:pt x="465138" y="3305116"/>
                </a:cubicBezTo>
                <a:cubicBezTo>
                  <a:pt x="396875" y="3357527"/>
                  <a:pt x="355600" y="3444880"/>
                  <a:pt x="355600" y="3536998"/>
                </a:cubicBezTo>
                <a:cubicBezTo>
                  <a:pt x="355600" y="3536998"/>
                  <a:pt x="355600" y="3536998"/>
                  <a:pt x="355600" y="6867525"/>
                </a:cubicBezTo>
                <a:cubicBezTo>
                  <a:pt x="355600" y="6867525"/>
                  <a:pt x="355600" y="6867525"/>
                  <a:pt x="0" y="6867525"/>
                </a:cubicBezTo>
                <a:cubicBezTo>
                  <a:pt x="0" y="6867525"/>
                  <a:pt x="0" y="6867525"/>
                  <a:pt x="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5" name="Freeform 48">
            <a:extLst>
              <a:ext uri="{FF2B5EF4-FFF2-40B4-BE49-F238E27FC236}">
                <a16:creationId xmlns:a16="http://schemas.microsoft.com/office/drawing/2014/main" id="{7CB3FE86-0C02-29B3-7066-A9ABD04E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049463" y="2436812"/>
            <a:ext cx="922338" cy="665163"/>
          </a:xfrm>
          <a:custGeom>
            <a:avLst/>
            <a:gdLst>
              <a:gd name="T0" fmla="*/ 496 w 581"/>
              <a:gd name="T1" fmla="*/ 419 h 419"/>
              <a:gd name="T2" fmla="*/ 581 w 581"/>
              <a:gd name="T3" fmla="*/ 355 h 419"/>
              <a:gd name="T4" fmla="*/ 151 w 581"/>
              <a:gd name="T5" fmla="*/ 30 h 419"/>
              <a:gd name="T6" fmla="*/ 18 w 581"/>
              <a:gd name="T7" fmla="*/ 30 h 419"/>
              <a:gd name="T8" fmla="*/ 0 w 581"/>
              <a:gd name="T9" fmla="*/ 44 h 419"/>
              <a:gd name="T10" fmla="*/ 496 w 581"/>
              <a:gd name="T11" fmla="*/ 419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1" h="419">
                <a:moveTo>
                  <a:pt x="496" y="419"/>
                </a:moveTo>
                <a:cubicBezTo>
                  <a:pt x="581" y="355"/>
                  <a:pt x="581" y="355"/>
                  <a:pt x="581" y="355"/>
                </a:cubicBezTo>
                <a:cubicBezTo>
                  <a:pt x="151" y="30"/>
                  <a:pt x="151" y="30"/>
                  <a:pt x="151" y="30"/>
                </a:cubicBezTo>
                <a:cubicBezTo>
                  <a:pt x="111" y="0"/>
                  <a:pt x="58" y="0"/>
                  <a:pt x="18" y="30"/>
                </a:cubicBezTo>
                <a:cubicBezTo>
                  <a:pt x="0" y="44"/>
                  <a:pt x="0" y="44"/>
                  <a:pt x="0" y="44"/>
                </a:cubicBezTo>
                <a:lnTo>
                  <a:pt x="496" y="419"/>
                </a:lnTo>
                <a:close/>
              </a:path>
            </a:pathLst>
          </a:custGeom>
          <a:solidFill>
            <a:srgbClr val="F26C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6" name="Freeform 49">
            <a:extLst>
              <a:ext uri="{FF2B5EF4-FFF2-40B4-BE49-F238E27FC236}">
                <a16:creationId xmlns:a16="http://schemas.microsoft.com/office/drawing/2014/main" id="{D2E9D5F8-4DEE-FC3E-97BC-597A77B37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3533776" y="2906712"/>
            <a:ext cx="1560513" cy="3956050"/>
          </a:xfrm>
          <a:custGeom>
            <a:avLst/>
            <a:gdLst>
              <a:gd name="T0" fmla="*/ 914 w 983"/>
              <a:gd name="T1" fmla="*/ 607 h 2491"/>
              <a:gd name="T2" fmla="*/ 151 w 983"/>
              <a:gd name="T3" fmla="*/ 31 h 2491"/>
              <a:gd name="T4" fmla="*/ 18 w 983"/>
              <a:gd name="T5" fmla="*/ 31 h 2491"/>
              <a:gd name="T6" fmla="*/ 0 w 983"/>
              <a:gd name="T7" fmla="*/ 45 h 2491"/>
              <a:gd name="T8" fmla="*/ 662 w 983"/>
              <a:gd name="T9" fmla="*/ 545 h 2491"/>
              <a:gd name="T10" fmla="*/ 731 w 983"/>
              <a:gd name="T11" fmla="*/ 690 h 2491"/>
              <a:gd name="T12" fmla="*/ 731 w 983"/>
              <a:gd name="T13" fmla="*/ 2491 h 2491"/>
              <a:gd name="T14" fmla="*/ 983 w 983"/>
              <a:gd name="T15" fmla="*/ 2491 h 2491"/>
              <a:gd name="T16" fmla="*/ 983 w 983"/>
              <a:gd name="T17" fmla="*/ 752 h 2491"/>
              <a:gd name="T18" fmla="*/ 914 w 983"/>
              <a:gd name="T19" fmla="*/ 607 h 2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83" h="2491">
                <a:moveTo>
                  <a:pt x="914" y="607"/>
                </a:moveTo>
                <a:cubicBezTo>
                  <a:pt x="151" y="31"/>
                  <a:pt x="151" y="31"/>
                  <a:pt x="151" y="31"/>
                </a:cubicBezTo>
                <a:cubicBezTo>
                  <a:pt x="111" y="0"/>
                  <a:pt x="58" y="0"/>
                  <a:pt x="18" y="31"/>
                </a:cubicBezTo>
                <a:cubicBezTo>
                  <a:pt x="0" y="45"/>
                  <a:pt x="0" y="45"/>
                  <a:pt x="0" y="45"/>
                </a:cubicBezTo>
                <a:cubicBezTo>
                  <a:pt x="662" y="545"/>
                  <a:pt x="662" y="545"/>
                  <a:pt x="662" y="545"/>
                </a:cubicBezTo>
                <a:cubicBezTo>
                  <a:pt x="705" y="578"/>
                  <a:pt x="731" y="632"/>
                  <a:pt x="731" y="690"/>
                </a:cubicBezTo>
                <a:cubicBezTo>
                  <a:pt x="731" y="2491"/>
                  <a:pt x="731" y="2491"/>
                  <a:pt x="731" y="2491"/>
                </a:cubicBezTo>
                <a:cubicBezTo>
                  <a:pt x="983" y="2491"/>
                  <a:pt x="983" y="2491"/>
                  <a:pt x="983" y="2491"/>
                </a:cubicBezTo>
                <a:cubicBezTo>
                  <a:pt x="983" y="752"/>
                  <a:pt x="983" y="752"/>
                  <a:pt x="983" y="752"/>
                </a:cubicBezTo>
                <a:cubicBezTo>
                  <a:pt x="983" y="694"/>
                  <a:pt x="957" y="640"/>
                  <a:pt x="914" y="607"/>
                </a:cubicBezTo>
                <a:close/>
              </a:path>
            </a:pathLst>
          </a:custGeom>
          <a:solidFill>
            <a:srgbClr val="F26C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7" name="Otsikko 1">
            <a:extLst>
              <a:ext uri="{FF2B5EF4-FFF2-40B4-BE49-F238E27FC236}">
                <a16:creationId xmlns:a16="http://schemas.microsoft.com/office/drawing/2014/main" id="{7881EBB6-2AA7-D585-B823-1BA7FFCA6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3510203"/>
            <a:ext cx="4120403" cy="1030927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8" name="Tekstin paikkamerkki 3">
            <a:extLst>
              <a:ext uri="{FF2B5EF4-FFF2-40B4-BE49-F238E27FC236}">
                <a16:creationId xmlns:a16="http://schemas.microsoft.com/office/drawing/2014/main" id="{FD767742-F55B-AD4D-7091-5D8D364D8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73" y="4600208"/>
            <a:ext cx="4120403" cy="1186331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7030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4E30CFD1-0C21-BF90-B56D-BABD351C3576}"/>
              </a:ext>
            </a:extLst>
          </p:cNvPr>
          <p:cNvSpPr/>
          <p:nvPr userDrawn="1"/>
        </p:nvSpPr>
        <p:spPr>
          <a:xfrm>
            <a:off x="0" y="5760720"/>
            <a:ext cx="3860074" cy="109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Kuvan paikkamerkki 43">
            <a:extLst>
              <a:ext uri="{FF2B5EF4-FFF2-40B4-BE49-F238E27FC236}">
                <a16:creationId xmlns:a16="http://schemas.microsoft.com/office/drawing/2014/main" id="{6D3A5862-21A9-3D3F-F7C9-19A06C14D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324" y="0"/>
            <a:ext cx="12193324" cy="6858000"/>
          </a:xfrm>
          <a:custGeom>
            <a:avLst/>
            <a:gdLst>
              <a:gd name="connsiteX0" fmla="*/ 1324 w 12193324"/>
              <a:gd name="connsiteY0" fmla="*/ 4845416 h 6858000"/>
              <a:gd name="connsiteX1" fmla="*/ 1324 w 12193324"/>
              <a:gd name="connsiteY1" fmla="*/ 6858000 h 6858000"/>
              <a:gd name="connsiteX2" fmla="*/ 0 w 12193324"/>
              <a:gd name="connsiteY2" fmla="*/ 6858000 h 6858000"/>
              <a:gd name="connsiteX3" fmla="*/ 0 w 12193324"/>
              <a:gd name="connsiteY3" fmla="*/ 5004599 h 6858000"/>
              <a:gd name="connsiteX4" fmla="*/ 0 w 12193324"/>
              <a:gd name="connsiteY4" fmla="*/ 4845826 h 6858000"/>
              <a:gd name="connsiteX5" fmla="*/ 1324 w 12193324"/>
              <a:gd name="connsiteY5" fmla="*/ 0 h 6858000"/>
              <a:gd name="connsiteX6" fmla="*/ 12193324 w 12193324"/>
              <a:gd name="connsiteY6" fmla="*/ 0 h 6858000"/>
              <a:gd name="connsiteX7" fmla="*/ 12193324 w 12193324"/>
              <a:gd name="connsiteY7" fmla="*/ 6858000 h 6858000"/>
              <a:gd name="connsiteX8" fmla="*/ 2264697 w 12193324"/>
              <a:gd name="connsiteY8" fmla="*/ 6858000 h 6858000"/>
              <a:gd name="connsiteX9" fmla="*/ 2635598 w 12193324"/>
              <a:gd name="connsiteY9" fmla="*/ 5836193 h 6858000"/>
              <a:gd name="connsiteX10" fmla="*/ 2618310 w 12193324"/>
              <a:gd name="connsiteY10" fmla="*/ 5661700 h 6858000"/>
              <a:gd name="connsiteX11" fmla="*/ 2050958 w 12193324"/>
              <a:gd name="connsiteY11" fmla="*/ 4789234 h 6858000"/>
              <a:gd name="connsiteX12" fmla="*/ 1915799 w 12193324"/>
              <a:gd name="connsiteY12" fmla="*/ 4738929 h 6858000"/>
              <a:gd name="connsiteX13" fmla="*/ 1794784 w 12193324"/>
              <a:gd name="connsiteY13" fmla="*/ 4776657 h 6858000"/>
              <a:gd name="connsiteX14" fmla="*/ 1758637 w 12193324"/>
              <a:gd name="connsiteY14" fmla="*/ 4720065 h 6858000"/>
              <a:gd name="connsiteX15" fmla="*/ 1623478 w 12193324"/>
              <a:gd name="connsiteY15" fmla="*/ 4671333 h 6858000"/>
              <a:gd name="connsiteX16" fmla="*/ 1184998 w 12193324"/>
              <a:gd name="connsiteY16" fmla="*/ 4806526 h 6858000"/>
              <a:gd name="connsiteX17" fmla="*/ 1144136 w 12193324"/>
              <a:gd name="connsiteY17" fmla="*/ 4742073 h 6858000"/>
              <a:gd name="connsiteX18" fmla="*/ 1008977 w 12193324"/>
              <a:gd name="connsiteY18" fmla="*/ 4693341 h 6858000"/>
              <a:gd name="connsiteX19" fmla="*/ 887963 w 12193324"/>
              <a:gd name="connsiteY19" fmla="*/ 4731069 h 6858000"/>
              <a:gd name="connsiteX20" fmla="*/ 851815 w 12193324"/>
              <a:gd name="connsiteY20" fmla="*/ 4674477 h 6858000"/>
              <a:gd name="connsiteX21" fmla="*/ 716657 w 12193324"/>
              <a:gd name="connsiteY21" fmla="*/ 4624172 h 6858000"/>
              <a:gd name="connsiteX22" fmla="*/ 1400 w 12193324"/>
              <a:gd name="connsiteY22" fmla="*/ 4845393 h 6858000"/>
              <a:gd name="connsiteX23" fmla="*/ 1324 w 12193324"/>
              <a:gd name="connsiteY23" fmla="*/ 48454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3324" h="6858000">
                <a:moveTo>
                  <a:pt x="1324" y="4845416"/>
                </a:moveTo>
                <a:lnTo>
                  <a:pt x="1324" y="6858000"/>
                </a:lnTo>
                <a:lnTo>
                  <a:pt x="0" y="6858000"/>
                </a:lnTo>
                <a:cubicBezTo>
                  <a:pt x="0" y="6858000"/>
                  <a:pt x="0" y="6858000"/>
                  <a:pt x="0" y="5004599"/>
                </a:cubicBezTo>
                <a:cubicBezTo>
                  <a:pt x="0" y="5004599"/>
                  <a:pt x="0" y="5004599"/>
                  <a:pt x="0" y="4845826"/>
                </a:cubicBezTo>
                <a:close/>
                <a:moveTo>
                  <a:pt x="1324" y="0"/>
                </a:moveTo>
                <a:lnTo>
                  <a:pt x="12193324" y="0"/>
                </a:lnTo>
                <a:lnTo>
                  <a:pt x="12193324" y="6858000"/>
                </a:lnTo>
                <a:lnTo>
                  <a:pt x="2264697" y="6858000"/>
                </a:lnTo>
                <a:cubicBezTo>
                  <a:pt x="2635598" y="5836193"/>
                  <a:pt x="2635598" y="5836193"/>
                  <a:pt x="2635598" y="5836193"/>
                </a:cubicBezTo>
                <a:cubicBezTo>
                  <a:pt x="2656029" y="5776456"/>
                  <a:pt x="2649743" y="5710432"/>
                  <a:pt x="2618310" y="5661700"/>
                </a:cubicBezTo>
                <a:cubicBezTo>
                  <a:pt x="2050958" y="4789234"/>
                  <a:pt x="2050958" y="4789234"/>
                  <a:pt x="2050958" y="4789234"/>
                </a:cubicBezTo>
                <a:cubicBezTo>
                  <a:pt x="2021097" y="4742073"/>
                  <a:pt x="1967662" y="4723209"/>
                  <a:pt x="1915799" y="4738929"/>
                </a:cubicBezTo>
                <a:cubicBezTo>
                  <a:pt x="1794784" y="4776657"/>
                  <a:pt x="1794784" y="4776657"/>
                  <a:pt x="1794784" y="4776657"/>
                </a:cubicBezTo>
                <a:cubicBezTo>
                  <a:pt x="1758637" y="4720065"/>
                  <a:pt x="1758637" y="4720065"/>
                  <a:pt x="1758637" y="4720065"/>
                </a:cubicBezTo>
                <a:cubicBezTo>
                  <a:pt x="1728776" y="4674477"/>
                  <a:pt x="1675342" y="4654041"/>
                  <a:pt x="1623478" y="4671333"/>
                </a:cubicBezTo>
                <a:cubicBezTo>
                  <a:pt x="1184998" y="4806526"/>
                  <a:pt x="1184998" y="4806526"/>
                  <a:pt x="1184998" y="4806526"/>
                </a:cubicBezTo>
                <a:cubicBezTo>
                  <a:pt x="1144136" y="4742073"/>
                  <a:pt x="1144136" y="4742073"/>
                  <a:pt x="1144136" y="4742073"/>
                </a:cubicBezTo>
                <a:cubicBezTo>
                  <a:pt x="1114275" y="4696485"/>
                  <a:pt x="1060840" y="4677621"/>
                  <a:pt x="1008977" y="4693341"/>
                </a:cubicBezTo>
                <a:cubicBezTo>
                  <a:pt x="887963" y="4731069"/>
                  <a:pt x="887963" y="4731069"/>
                  <a:pt x="887963" y="4731069"/>
                </a:cubicBezTo>
                <a:cubicBezTo>
                  <a:pt x="851815" y="4674477"/>
                  <a:pt x="851815" y="4674477"/>
                  <a:pt x="851815" y="4674477"/>
                </a:cubicBezTo>
                <a:cubicBezTo>
                  <a:pt x="821955" y="4628888"/>
                  <a:pt x="768520" y="4608452"/>
                  <a:pt x="716657" y="4624172"/>
                </a:cubicBezTo>
                <a:cubicBezTo>
                  <a:pt x="89582" y="4818119"/>
                  <a:pt x="11198" y="4842362"/>
                  <a:pt x="1400" y="4845393"/>
                </a:cubicBezTo>
                <a:lnTo>
                  <a:pt x="1324" y="484541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F6BD72E5-2471-4947-3419-B25A003FF5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-1324" y="4608452"/>
            <a:ext cx="2364078" cy="2249548"/>
          </a:xfrm>
          <a:custGeom>
            <a:avLst/>
            <a:gdLst>
              <a:gd name="T0" fmla="*/ 0 w 1504"/>
              <a:gd name="T1" fmla="*/ 1431 h 1431"/>
              <a:gd name="T2" fmla="*/ 1239 w 1504"/>
              <a:gd name="T3" fmla="*/ 1431 h 1431"/>
              <a:gd name="T4" fmla="*/ 1490 w 1504"/>
              <a:gd name="T5" fmla="*/ 737 h 1431"/>
              <a:gd name="T6" fmla="*/ 1480 w 1504"/>
              <a:gd name="T7" fmla="*/ 626 h 1431"/>
              <a:gd name="T8" fmla="*/ 1119 w 1504"/>
              <a:gd name="T9" fmla="*/ 71 h 1431"/>
              <a:gd name="T10" fmla="*/ 1033 w 1504"/>
              <a:gd name="T11" fmla="*/ 40 h 1431"/>
              <a:gd name="T12" fmla="*/ 623 w 1504"/>
              <a:gd name="T13" fmla="*/ 166 h 1431"/>
              <a:gd name="T14" fmla="*/ 542 w 1504"/>
              <a:gd name="T15" fmla="*/ 42 h 1431"/>
              <a:gd name="T16" fmla="*/ 456 w 1504"/>
              <a:gd name="T17" fmla="*/ 10 h 1431"/>
              <a:gd name="T18" fmla="*/ 0 w 1504"/>
              <a:gd name="T19" fmla="*/ 151 h 1431"/>
              <a:gd name="T20" fmla="*/ 0 w 1504"/>
              <a:gd name="T21" fmla="*/ 1431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04" h="1431">
                <a:moveTo>
                  <a:pt x="0" y="1431"/>
                </a:moveTo>
                <a:cubicBezTo>
                  <a:pt x="1239" y="1431"/>
                  <a:pt x="1239" y="1431"/>
                  <a:pt x="1239" y="1431"/>
                </a:cubicBezTo>
                <a:cubicBezTo>
                  <a:pt x="1490" y="737"/>
                  <a:pt x="1490" y="737"/>
                  <a:pt x="1490" y="737"/>
                </a:cubicBezTo>
                <a:cubicBezTo>
                  <a:pt x="1504" y="699"/>
                  <a:pt x="1500" y="658"/>
                  <a:pt x="1480" y="626"/>
                </a:cubicBezTo>
                <a:cubicBezTo>
                  <a:pt x="1119" y="71"/>
                  <a:pt x="1119" y="71"/>
                  <a:pt x="1119" y="71"/>
                </a:cubicBezTo>
                <a:cubicBezTo>
                  <a:pt x="1100" y="42"/>
                  <a:pt x="1066" y="29"/>
                  <a:pt x="1033" y="40"/>
                </a:cubicBezTo>
                <a:cubicBezTo>
                  <a:pt x="623" y="166"/>
                  <a:pt x="623" y="166"/>
                  <a:pt x="623" y="166"/>
                </a:cubicBezTo>
                <a:cubicBezTo>
                  <a:pt x="542" y="42"/>
                  <a:pt x="542" y="42"/>
                  <a:pt x="542" y="42"/>
                </a:cubicBezTo>
                <a:cubicBezTo>
                  <a:pt x="523" y="13"/>
                  <a:pt x="489" y="0"/>
                  <a:pt x="456" y="10"/>
                </a:cubicBezTo>
                <a:cubicBezTo>
                  <a:pt x="0" y="151"/>
                  <a:pt x="0" y="151"/>
                  <a:pt x="0" y="151"/>
                </a:cubicBezTo>
                <a:lnTo>
                  <a:pt x="0" y="1431"/>
                </a:lnTo>
                <a:close/>
              </a:path>
            </a:pathLst>
          </a:custGeom>
          <a:solidFill>
            <a:srgbClr val="F26C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02AAB953-1C15-2076-3039-377AF6DFDE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-1324" y="4677302"/>
            <a:ext cx="2656029" cy="2180698"/>
          </a:xfrm>
          <a:custGeom>
            <a:avLst/>
            <a:gdLst>
              <a:gd name="T0" fmla="*/ 0 w 1690"/>
              <a:gd name="T1" fmla="*/ 1387 h 1387"/>
              <a:gd name="T2" fmla="*/ 1441 w 1690"/>
              <a:gd name="T3" fmla="*/ 1387 h 1387"/>
              <a:gd name="T4" fmla="*/ 1677 w 1690"/>
              <a:gd name="T5" fmla="*/ 737 h 1387"/>
              <a:gd name="T6" fmla="*/ 1666 w 1690"/>
              <a:gd name="T7" fmla="*/ 626 h 1387"/>
              <a:gd name="T8" fmla="*/ 1305 w 1690"/>
              <a:gd name="T9" fmla="*/ 71 h 1387"/>
              <a:gd name="T10" fmla="*/ 1219 w 1690"/>
              <a:gd name="T11" fmla="*/ 39 h 1387"/>
              <a:gd name="T12" fmla="*/ 809 w 1690"/>
              <a:gd name="T13" fmla="*/ 166 h 1387"/>
              <a:gd name="T14" fmla="*/ 728 w 1690"/>
              <a:gd name="T15" fmla="*/ 41 h 1387"/>
              <a:gd name="T16" fmla="*/ 642 w 1690"/>
              <a:gd name="T17" fmla="*/ 10 h 1387"/>
              <a:gd name="T18" fmla="*/ 9 w 1690"/>
              <a:gd name="T19" fmla="*/ 205 h 1387"/>
              <a:gd name="T20" fmla="*/ 0 w 1690"/>
              <a:gd name="T21" fmla="*/ 208 h 1387"/>
              <a:gd name="T22" fmla="*/ 0 w 1690"/>
              <a:gd name="T23" fmla="*/ 1387 h 1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0" h="1387">
                <a:moveTo>
                  <a:pt x="0" y="1387"/>
                </a:moveTo>
                <a:cubicBezTo>
                  <a:pt x="1441" y="1387"/>
                  <a:pt x="1441" y="1387"/>
                  <a:pt x="1441" y="1387"/>
                </a:cubicBezTo>
                <a:cubicBezTo>
                  <a:pt x="1677" y="737"/>
                  <a:pt x="1677" y="737"/>
                  <a:pt x="1677" y="737"/>
                </a:cubicBezTo>
                <a:cubicBezTo>
                  <a:pt x="1690" y="699"/>
                  <a:pt x="1686" y="657"/>
                  <a:pt x="1666" y="626"/>
                </a:cubicBezTo>
                <a:cubicBezTo>
                  <a:pt x="1305" y="71"/>
                  <a:pt x="1305" y="71"/>
                  <a:pt x="1305" y="71"/>
                </a:cubicBezTo>
                <a:cubicBezTo>
                  <a:pt x="1286" y="41"/>
                  <a:pt x="1252" y="29"/>
                  <a:pt x="1219" y="39"/>
                </a:cubicBezTo>
                <a:cubicBezTo>
                  <a:pt x="809" y="166"/>
                  <a:pt x="809" y="166"/>
                  <a:pt x="809" y="166"/>
                </a:cubicBezTo>
                <a:cubicBezTo>
                  <a:pt x="728" y="41"/>
                  <a:pt x="728" y="41"/>
                  <a:pt x="728" y="41"/>
                </a:cubicBezTo>
                <a:cubicBezTo>
                  <a:pt x="709" y="12"/>
                  <a:pt x="675" y="0"/>
                  <a:pt x="642" y="10"/>
                </a:cubicBezTo>
                <a:cubicBezTo>
                  <a:pt x="9" y="205"/>
                  <a:pt x="9" y="205"/>
                  <a:pt x="9" y="205"/>
                </a:cubicBezTo>
                <a:cubicBezTo>
                  <a:pt x="6" y="206"/>
                  <a:pt x="3" y="207"/>
                  <a:pt x="0" y="208"/>
                </a:cubicBezTo>
                <a:lnTo>
                  <a:pt x="0" y="13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pic>
        <p:nvPicPr>
          <p:cNvPr id="7" name="Kuva 6" descr="Hämeenlinnan kaupunki -logo">
            <a:extLst>
              <a:ext uri="{FF2B5EF4-FFF2-40B4-BE49-F238E27FC236}">
                <a16:creationId xmlns:a16="http://schemas.microsoft.com/office/drawing/2014/main" id="{9929797A-7BEE-326D-93F8-42D1766ED52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05" y="5303711"/>
            <a:ext cx="926590" cy="115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34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isältödia tekstill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5E9FB44D-10F7-6380-E647-04956DD29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2" y="1825625"/>
            <a:ext cx="10776156" cy="4044233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0" name="Otsikko 1">
            <a:extLst>
              <a:ext uri="{FF2B5EF4-FFF2-40B4-BE49-F238E27FC236}">
                <a16:creationId xmlns:a16="http://schemas.microsoft.com/office/drawing/2014/main" id="{C790E3AA-6E6E-78EF-4846-05B05BFD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2" y="707922"/>
            <a:ext cx="10776156" cy="982766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489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sältödia tekstillä 2-palsta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5E9FB44D-10F7-6380-E647-04956DD29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2" y="1825625"/>
            <a:ext cx="10776156" cy="4044233"/>
          </a:xfrm>
        </p:spPr>
        <p:txBody>
          <a:bodyPr numCol="2" spcCol="180000"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0" name="Otsikko 1">
            <a:extLst>
              <a:ext uri="{FF2B5EF4-FFF2-40B4-BE49-F238E27FC236}">
                <a16:creationId xmlns:a16="http://schemas.microsoft.com/office/drawing/2014/main" id="{C790E3AA-6E6E-78EF-4846-05B05BFD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2" y="707922"/>
            <a:ext cx="10776156" cy="982766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95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Sisältödia tekstill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5E9FB44D-10F7-6380-E647-04956DD29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2" y="1825625"/>
            <a:ext cx="10776156" cy="4044233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0" name="Otsikko 1">
            <a:extLst>
              <a:ext uri="{FF2B5EF4-FFF2-40B4-BE49-F238E27FC236}">
                <a16:creationId xmlns:a16="http://schemas.microsoft.com/office/drawing/2014/main" id="{C790E3AA-6E6E-78EF-4846-05B05BFD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2" y="707922"/>
            <a:ext cx="10776156" cy="982766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12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lätö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38E53A-3FB8-F499-532B-6EAA58E4AE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6900" y="1060412"/>
            <a:ext cx="6516687" cy="5796001"/>
          </a:xfrm>
          <a:custGeom>
            <a:avLst/>
            <a:gdLst>
              <a:gd name="connsiteX0" fmla="*/ 3589269 w 6516687"/>
              <a:gd name="connsiteY0" fmla="*/ 0 h 5796001"/>
              <a:gd name="connsiteX1" fmla="*/ 3854010 w 6516687"/>
              <a:gd name="connsiteY1" fmla="*/ 90370 h 5796001"/>
              <a:gd name="connsiteX2" fmla="*/ 6516687 w 6516687"/>
              <a:gd name="connsiteY2" fmla="*/ 2101427 h 5796001"/>
              <a:gd name="connsiteX3" fmla="*/ 6516687 w 6516687"/>
              <a:gd name="connsiteY3" fmla="*/ 5796001 h 5796001"/>
              <a:gd name="connsiteX4" fmla="*/ 0 w 6516687"/>
              <a:gd name="connsiteY4" fmla="*/ 5796001 h 5796001"/>
              <a:gd name="connsiteX5" fmla="*/ 0 w 6516687"/>
              <a:gd name="connsiteY5" fmla="*/ 2970339 h 5796001"/>
              <a:gd name="connsiteX6" fmla="*/ 276620 w 6516687"/>
              <a:gd name="connsiteY6" fmla="*/ 2391630 h 5796001"/>
              <a:gd name="connsiteX7" fmla="*/ 3324528 w 6516687"/>
              <a:gd name="connsiteY7" fmla="*/ 90370 h 5796001"/>
              <a:gd name="connsiteX8" fmla="*/ 3589269 w 6516687"/>
              <a:gd name="connsiteY8" fmla="*/ 0 h 579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687" h="5796001">
                <a:moveTo>
                  <a:pt x="3589269" y="0"/>
                </a:moveTo>
                <a:cubicBezTo>
                  <a:pt x="3681758" y="0"/>
                  <a:pt x="3774248" y="30123"/>
                  <a:pt x="3854010" y="90370"/>
                </a:cubicBezTo>
                <a:cubicBezTo>
                  <a:pt x="3854010" y="90370"/>
                  <a:pt x="3854010" y="90370"/>
                  <a:pt x="6516687" y="2101427"/>
                </a:cubicBezTo>
                <a:lnTo>
                  <a:pt x="6516687" y="5796001"/>
                </a:lnTo>
                <a:cubicBezTo>
                  <a:pt x="6516687" y="5796001"/>
                  <a:pt x="6516687" y="5796001"/>
                  <a:pt x="0" y="5796001"/>
                </a:cubicBezTo>
                <a:cubicBezTo>
                  <a:pt x="0" y="5796001"/>
                  <a:pt x="0" y="5796001"/>
                  <a:pt x="0" y="2970339"/>
                </a:cubicBezTo>
                <a:cubicBezTo>
                  <a:pt x="0" y="2739534"/>
                  <a:pt x="103521" y="2522306"/>
                  <a:pt x="276620" y="2391630"/>
                </a:cubicBezTo>
                <a:cubicBezTo>
                  <a:pt x="276620" y="2391630"/>
                  <a:pt x="276620" y="2391630"/>
                  <a:pt x="3324528" y="90370"/>
                </a:cubicBezTo>
                <a:cubicBezTo>
                  <a:pt x="3404290" y="30123"/>
                  <a:pt x="3496780" y="0"/>
                  <a:pt x="358926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3947846F-2E80-AD23-F3CC-B9A80186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0099675" y="-1588"/>
            <a:ext cx="2093912" cy="3163888"/>
          </a:xfrm>
          <a:custGeom>
            <a:avLst/>
            <a:gdLst>
              <a:gd name="T0" fmla="*/ 0 w 1319"/>
              <a:gd name="T1" fmla="*/ 996 h 1993"/>
              <a:gd name="T2" fmla="*/ 1319 w 1319"/>
              <a:gd name="T3" fmla="*/ 1993 h 1993"/>
              <a:gd name="T4" fmla="*/ 1319 w 1319"/>
              <a:gd name="T5" fmla="*/ 0 h 1993"/>
              <a:gd name="T6" fmla="*/ 0 w 1319"/>
              <a:gd name="T7" fmla="*/ 996 h 1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9" h="1993">
                <a:moveTo>
                  <a:pt x="0" y="996"/>
                </a:moveTo>
                <a:lnTo>
                  <a:pt x="1319" y="1993"/>
                </a:lnTo>
                <a:lnTo>
                  <a:pt x="1319" y="0"/>
                </a:lnTo>
                <a:lnTo>
                  <a:pt x="0" y="9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Otsikko 1">
            <a:extLst>
              <a:ext uri="{FF2B5EF4-FFF2-40B4-BE49-F238E27FC236}">
                <a16:creationId xmlns:a16="http://schemas.microsoft.com/office/drawing/2014/main" id="{9B76744A-E7BC-5D1E-03F2-042E3D7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1" y="769373"/>
            <a:ext cx="4300025" cy="1600200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6862138C-E736-2CEA-400C-DBA34A3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672" y="2381862"/>
            <a:ext cx="4300025" cy="3451125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8571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isältödia kuvall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38E53A-3FB8-F499-532B-6EAA58E4AE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6900" y="1060412"/>
            <a:ext cx="6516687" cy="5796001"/>
          </a:xfrm>
          <a:custGeom>
            <a:avLst/>
            <a:gdLst>
              <a:gd name="connsiteX0" fmla="*/ 3589269 w 6516687"/>
              <a:gd name="connsiteY0" fmla="*/ 0 h 5796001"/>
              <a:gd name="connsiteX1" fmla="*/ 3854010 w 6516687"/>
              <a:gd name="connsiteY1" fmla="*/ 90370 h 5796001"/>
              <a:gd name="connsiteX2" fmla="*/ 6516687 w 6516687"/>
              <a:gd name="connsiteY2" fmla="*/ 2101427 h 5796001"/>
              <a:gd name="connsiteX3" fmla="*/ 6516687 w 6516687"/>
              <a:gd name="connsiteY3" fmla="*/ 5796001 h 5796001"/>
              <a:gd name="connsiteX4" fmla="*/ 0 w 6516687"/>
              <a:gd name="connsiteY4" fmla="*/ 5796001 h 5796001"/>
              <a:gd name="connsiteX5" fmla="*/ 0 w 6516687"/>
              <a:gd name="connsiteY5" fmla="*/ 2970339 h 5796001"/>
              <a:gd name="connsiteX6" fmla="*/ 276620 w 6516687"/>
              <a:gd name="connsiteY6" fmla="*/ 2391630 h 5796001"/>
              <a:gd name="connsiteX7" fmla="*/ 3324528 w 6516687"/>
              <a:gd name="connsiteY7" fmla="*/ 90370 h 5796001"/>
              <a:gd name="connsiteX8" fmla="*/ 3589269 w 6516687"/>
              <a:gd name="connsiteY8" fmla="*/ 0 h 579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687" h="5796001">
                <a:moveTo>
                  <a:pt x="3589269" y="0"/>
                </a:moveTo>
                <a:cubicBezTo>
                  <a:pt x="3681758" y="0"/>
                  <a:pt x="3774248" y="30123"/>
                  <a:pt x="3854010" y="90370"/>
                </a:cubicBezTo>
                <a:cubicBezTo>
                  <a:pt x="3854010" y="90370"/>
                  <a:pt x="3854010" y="90370"/>
                  <a:pt x="6516687" y="2101427"/>
                </a:cubicBezTo>
                <a:lnTo>
                  <a:pt x="6516687" y="5796001"/>
                </a:lnTo>
                <a:cubicBezTo>
                  <a:pt x="6516687" y="5796001"/>
                  <a:pt x="6516687" y="5796001"/>
                  <a:pt x="0" y="5796001"/>
                </a:cubicBezTo>
                <a:cubicBezTo>
                  <a:pt x="0" y="5796001"/>
                  <a:pt x="0" y="5796001"/>
                  <a:pt x="0" y="2970339"/>
                </a:cubicBezTo>
                <a:cubicBezTo>
                  <a:pt x="0" y="2739534"/>
                  <a:pt x="103521" y="2522306"/>
                  <a:pt x="276620" y="2391630"/>
                </a:cubicBezTo>
                <a:cubicBezTo>
                  <a:pt x="276620" y="2391630"/>
                  <a:pt x="276620" y="2391630"/>
                  <a:pt x="3324528" y="90370"/>
                </a:cubicBezTo>
                <a:cubicBezTo>
                  <a:pt x="3404290" y="30123"/>
                  <a:pt x="3496780" y="0"/>
                  <a:pt x="358926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3947846F-2E80-AD23-F3CC-B9A80186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0099675" y="-1588"/>
            <a:ext cx="2093912" cy="3163888"/>
          </a:xfrm>
          <a:custGeom>
            <a:avLst/>
            <a:gdLst>
              <a:gd name="T0" fmla="*/ 0 w 1319"/>
              <a:gd name="T1" fmla="*/ 996 h 1993"/>
              <a:gd name="T2" fmla="*/ 1319 w 1319"/>
              <a:gd name="T3" fmla="*/ 1993 h 1993"/>
              <a:gd name="T4" fmla="*/ 1319 w 1319"/>
              <a:gd name="T5" fmla="*/ 0 h 1993"/>
              <a:gd name="T6" fmla="*/ 0 w 1319"/>
              <a:gd name="T7" fmla="*/ 996 h 1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9" h="1993">
                <a:moveTo>
                  <a:pt x="0" y="996"/>
                </a:moveTo>
                <a:lnTo>
                  <a:pt x="1319" y="1993"/>
                </a:lnTo>
                <a:lnTo>
                  <a:pt x="1319" y="0"/>
                </a:lnTo>
                <a:lnTo>
                  <a:pt x="0" y="9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Otsikko 1">
            <a:extLst>
              <a:ext uri="{FF2B5EF4-FFF2-40B4-BE49-F238E27FC236}">
                <a16:creationId xmlns:a16="http://schemas.microsoft.com/office/drawing/2014/main" id="{9B76744A-E7BC-5D1E-03F2-042E3D7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1" y="769373"/>
            <a:ext cx="4300025" cy="1600200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6862138C-E736-2CEA-400C-DBA34A3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672" y="2381862"/>
            <a:ext cx="4300025" cy="3451125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6604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isältödia kuval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38E53A-3FB8-F499-532B-6EAA58E4AE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6900" y="1060412"/>
            <a:ext cx="6516687" cy="5796001"/>
          </a:xfrm>
          <a:custGeom>
            <a:avLst/>
            <a:gdLst>
              <a:gd name="connsiteX0" fmla="*/ 3589269 w 6516687"/>
              <a:gd name="connsiteY0" fmla="*/ 0 h 5796001"/>
              <a:gd name="connsiteX1" fmla="*/ 3854010 w 6516687"/>
              <a:gd name="connsiteY1" fmla="*/ 90370 h 5796001"/>
              <a:gd name="connsiteX2" fmla="*/ 6516687 w 6516687"/>
              <a:gd name="connsiteY2" fmla="*/ 2101427 h 5796001"/>
              <a:gd name="connsiteX3" fmla="*/ 6516687 w 6516687"/>
              <a:gd name="connsiteY3" fmla="*/ 5796001 h 5796001"/>
              <a:gd name="connsiteX4" fmla="*/ 0 w 6516687"/>
              <a:gd name="connsiteY4" fmla="*/ 5796001 h 5796001"/>
              <a:gd name="connsiteX5" fmla="*/ 0 w 6516687"/>
              <a:gd name="connsiteY5" fmla="*/ 2970339 h 5796001"/>
              <a:gd name="connsiteX6" fmla="*/ 276620 w 6516687"/>
              <a:gd name="connsiteY6" fmla="*/ 2391630 h 5796001"/>
              <a:gd name="connsiteX7" fmla="*/ 3324528 w 6516687"/>
              <a:gd name="connsiteY7" fmla="*/ 90370 h 5796001"/>
              <a:gd name="connsiteX8" fmla="*/ 3589269 w 6516687"/>
              <a:gd name="connsiteY8" fmla="*/ 0 h 579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687" h="5796001">
                <a:moveTo>
                  <a:pt x="3589269" y="0"/>
                </a:moveTo>
                <a:cubicBezTo>
                  <a:pt x="3681758" y="0"/>
                  <a:pt x="3774248" y="30123"/>
                  <a:pt x="3854010" y="90370"/>
                </a:cubicBezTo>
                <a:cubicBezTo>
                  <a:pt x="3854010" y="90370"/>
                  <a:pt x="3854010" y="90370"/>
                  <a:pt x="6516687" y="2101427"/>
                </a:cubicBezTo>
                <a:lnTo>
                  <a:pt x="6516687" y="5796001"/>
                </a:lnTo>
                <a:cubicBezTo>
                  <a:pt x="6516687" y="5796001"/>
                  <a:pt x="6516687" y="5796001"/>
                  <a:pt x="0" y="5796001"/>
                </a:cubicBezTo>
                <a:cubicBezTo>
                  <a:pt x="0" y="5796001"/>
                  <a:pt x="0" y="5796001"/>
                  <a:pt x="0" y="2970339"/>
                </a:cubicBezTo>
                <a:cubicBezTo>
                  <a:pt x="0" y="2739534"/>
                  <a:pt x="103521" y="2522306"/>
                  <a:pt x="276620" y="2391630"/>
                </a:cubicBezTo>
                <a:cubicBezTo>
                  <a:pt x="276620" y="2391630"/>
                  <a:pt x="276620" y="2391630"/>
                  <a:pt x="3324528" y="90370"/>
                </a:cubicBezTo>
                <a:cubicBezTo>
                  <a:pt x="3404290" y="30123"/>
                  <a:pt x="3496780" y="0"/>
                  <a:pt x="358926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3947846F-2E80-AD23-F3CC-B9A80186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0099675" y="-1588"/>
            <a:ext cx="2093912" cy="3163888"/>
          </a:xfrm>
          <a:custGeom>
            <a:avLst/>
            <a:gdLst>
              <a:gd name="T0" fmla="*/ 0 w 1319"/>
              <a:gd name="T1" fmla="*/ 996 h 1993"/>
              <a:gd name="T2" fmla="*/ 1319 w 1319"/>
              <a:gd name="T3" fmla="*/ 1993 h 1993"/>
              <a:gd name="T4" fmla="*/ 1319 w 1319"/>
              <a:gd name="T5" fmla="*/ 0 h 1993"/>
              <a:gd name="T6" fmla="*/ 0 w 1319"/>
              <a:gd name="T7" fmla="*/ 996 h 1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9" h="1993">
                <a:moveTo>
                  <a:pt x="0" y="996"/>
                </a:moveTo>
                <a:lnTo>
                  <a:pt x="1319" y="1993"/>
                </a:lnTo>
                <a:lnTo>
                  <a:pt x="1319" y="0"/>
                </a:lnTo>
                <a:lnTo>
                  <a:pt x="0" y="9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Otsikko 1">
            <a:extLst>
              <a:ext uri="{FF2B5EF4-FFF2-40B4-BE49-F238E27FC236}">
                <a16:creationId xmlns:a16="http://schemas.microsoft.com/office/drawing/2014/main" id="{9B76744A-E7BC-5D1E-03F2-042E3D7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1" y="769373"/>
            <a:ext cx="4300025" cy="1600200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6862138C-E736-2CEA-400C-DBA34A3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672" y="2381862"/>
            <a:ext cx="4300025" cy="3451125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8016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Sisältödia kuvall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38E53A-3FB8-F499-532B-6EAA58E4AE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6900" y="1060412"/>
            <a:ext cx="6516687" cy="5796001"/>
          </a:xfrm>
          <a:custGeom>
            <a:avLst/>
            <a:gdLst>
              <a:gd name="connsiteX0" fmla="*/ 3589269 w 6516687"/>
              <a:gd name="connsiteY0" fmla="*/ 0 h 5796001"/>
              <a:gd name="connsiteX1" fmla="*/ 3854010 w 6516687"/>
              <a:gd name="connsiteY1" fmla="*/ 90370 h 5796001"/>
              <a:gd name="connsiteX2" fmla="*/ 6516687 w 6516687"/>
              <a:gd name="connsiteY2" fmla="*/ 2101427 h 5796001"/>
              <a:gd name="connsiteX3" fmla="*/ 6516687 w 6516687"/>
              <a:gd name="connsiteY3" fmla="*/ 5796001 h 5796001"/>
              <a:gd name="connsiteX4" fmla="*/ 0 w 6516687"/>
              <a:gd name="connsiteY4" fmla="*/ 5796001 h 5796001"/>
              <a:gd name="connsiteX5" fmla="*/ 0 w 6516687"/>
              <a:gd name="connsiteY5" fmla="*/ 2970339 h 5796001"/>
              <a:gd name="connsiteX6" fmla="*/ 276620 w 6516687"/>
              <a:gd name="connsiteY6" fmla="*/ 2391630 h 5796001"/>
              <a:gd name="connsiteX7" fmla="*/ 3324528 w 6516687"/>
              <a:gd name="connsiteY7" fmla="*/ 90370 h 5796001"/>
              <a:gd name="connsiteX8" fmla="*/ 3589269 w 6516687"/>
              <a:gd name="connsiteY8" fmla="*/ 0 h 579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687" h="5796001">
                <a:moveTo>
                  <a:pt x="3589269" y="0"/>
                </a:moveTo>
                <a:cubicBezTo>
                  <a:pt x="3681758" y="0"/>
                  <a:pt x="3774248" y="30123"/>
                  <a:pt x="3854010" y="90370"/>
                </a:cubicBezTo>
                <a:cubicBezTo>
                  <a:pt x="3854010" y="90370"/>
                  <a:pt x="3854010" y="90370"/>
                  <a:pt x="6516687" y="2101427"/>
                </a:cubicBezTo>
                <a:lnTo>
                  <a:pt x="6516687" y="5796001"/>
                </a:lnTo>
                <a:cubicBezTo>
                  <a:pt x="6516687" y="5796001"/>
                  <a:pt x="6516687" y="5796001"/>
                  <a:pt x="0" y="5796001"/>
                </a:cubicBezTo>
                <a:cubicBezTo>
                  <a:pt x="0" y="5796001"/>
                  <a:pt x="0" y="5796001"/>
                  <a:pt x="0" y="2970339"/>
                </a:cubicBezTo>
                <a:cubicBezTo>
                  <a:pt x="0" y="2739534"/>
                  <a:pt x="103521" y="2522306"/>
                  <a:pt x="276620" y="2391630"/>
                </a:cubicBezTo>
                <a:cubicBezTo>
                  <a:pt x="276620" y="2391630"/>
                  <a:pt x="276620" y="2391630"/>
                  <a:pt x="3324528" y="90370"/>
                </a:cubicBezTo>
                <a:cubicBezTo>
                  <a:pt x="3404290" y="30123"/>
                  <a:pt x="3496780" y="0"/>
                  <a:pt x="358926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3947846F-2E80-AD23-F3CC-B9A80186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0099675" y="-1588"/>
            <a:ext cx="2093912" cy="3163888"/>
          </a:xfrm>
          <a:custGeom>
            <a:avLst/>
            <a:gdLst>
              <a:gd name="T0" fmla="*/ 0 w 1319"/>
              <a:gd name="T1" fmla="*/ 996 h 1993"/>
              <a:gd name="T2" fmla="*/ 1319 w 1319"/>
              <a:gd name="T3" fmla="*/ 1993 h 1993"/>
              <a:gd name="T4" fmla="*/ 1319 w 1319"/>
              <a:gd name="T5" fmla="*/ 0 h 1993"/>
              <a:gd name="T6" fmla="*/ 0 w 1319"/>
              <a:gd name="T7" fmla="*/ 996 h 1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9" h="1993">
                <a:moveTo>
                  <a:pt x="0" y="996"/>
                </a:moveTo>
                <a:lnTo>
                  <a:pt x="1319" y="1993"/>
                </a:lnTo>
                <a:lnTo>
                  <a:pt x="1319" y="0"/>
                </a:lnTo>
                <a:lnTo>
                  <a:pt x="0" y="99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Otsikko 1">
            <a:extLst>
              <a:ext uri="{FF2B5EF4-FFF2-40B4-BE49-F238E27FC236}">
                <a16:creationId xmlns:a16="http://schemas.microsoft.com/office/drawing/2014/main" id="{9B76744A-E7BC-5D1E-03F2-042E3D7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1" y="769373"/>
            <a:ext cx="4300025" cy="1600200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6862138C-E736-2CEA-400C-DBA34A3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672" y="2381862"/>
            <a:ext cx="4300025" cy="3451125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1345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Sisältödia kuvall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38E53A-3FB8-F499-532B-6EAA58E4AE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6900" y="1060412"/>
            <a:ext cx="6516687" cy="5796001"/>
          </a:xfrm>
          <a:custGeom>
            <a:avLst/>
            <a:gdLst>
              <a:gd name="connsiteX0" fmla="*/ 3589269 w 6516687"/>
              <a:gd name="connsiteY0" fmla="*/ 0 h 5796001"/>
              <a:gd name="connsiteX1" fmla="*/ 3854010 w 6516687"/>
              <a:gd name="connsiteY1" fmla="*/ 90370 h 5796001"/>
              <a:gd name="connsiteX2" fmla="*/ 6516687 w 6516687"/>
              <a:gd name="connsiteY2" fmla="*/ 2101427 h 5796001"/>
              <a:gd name="connsiteX3" fmla="*/ 6516687 w 6516687"/>
              <a:gd name="connsiteY3" fmla="*/ 5796001 h 5796001"/>
              <a:gd name="connsiteX4" fmla="*/ 0 w 6516687"/>
              <a:gd name="connsiteY4" fmla="*/ 5796001 h 5796001"/>
              <a:gd name="connsiteX5" fmla="*/ 0 w 6516687"/>
              <a:gd name="connsiteY5" fmla="*/ 2970339 h 5796001"/>
              <a:gd name="connsiteX6" fmla="*/ 276620 w 6516687"/>
              <a:gd name="connsiteY6" fmla="*/ 2391630 h 5796001"/>
              <a:gd name="connsiteX7" fmla="*/ 3324528 w 6516687"/>
              <a:gd name="connsiteY7" fmla="*/ 90370 h 5796001"/>
              <a:gd name="connsiteX8" fmla="*/ 3589269 w 6516687"/>
              <a:gd name="connsiteY8" fmla="*/ 0 h 579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687" h="5796001">
                <a:moveTo>
                  <a:pt x="3589269" y="0"/>
                </a:moveTo>
                <a:cubicBezTo>
                  <a:pt x="3681758" y="0"/>
                  <a:pt x="3774248" y="30123"/>
                  <a:pt x="3854010" y="90370"/>
                </a:cubicBezTo>
                <a:cubicBezTo>
                  <a:pt x="3854010" y="90370"/>
                  <a:pt x="3854010" y="90370"/>
                  <a:pt x="6516687" y="2101427"/>
                </a:cubicBezTo>
                <a:lnTo>
                  <a:pt x="6516687" y="5796001"/>
                </a:lnTo>
                <a:cubicBezTo>
                  <a:pt x="6516687" y="5796001"/>
                  <a:pt x="6516687" y="5796001"/>
                  <a:pt x="0" y="5796001"/>
                </a:cubicBezTo>
                <a:cubicBezTo>
                  <a:pt x="0" y="5796001"/>
                  <a:pt x="0" y="5796001"/>
                  <a:pt x="0" y="2970339"/>
                </a:cubicBezTo>
                <a:cubicBezTo>
                  <a:pt x="0" y="2739534"/>
                  <a:pt x="103521" y="2522306"/>
                  <a:pt x="276620" y="2391630"/>
                </a:cubicBezTo>
                <a:cubicBezTo>
                  <a:pt x="276620" y="2391630"/>
                  <a:pt x="276620" y="2391630"/>
                  <a:pt x="3324528" y="90370"/>
                </a:cubicBezTo>
                <a:cubicBezTo>
                  <a:pt x="3404290" y="30123"/>
                  <a:pt x="3496780" y="0"/>
                  <a:pt x="358926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3947846F-2E80-AD23-F3CC-B9A80186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0099675" y="-1588"/>
            <a:ext cx="2093912" cy="3163888"/>
          </a:xfrm>
          <a:custGeom>
            <a:avLst/>
            <a:gdLst>
              <a:gd name="T0" fmla="*/ 0 w 1319"/>
              <a:gd name="T1" fmla="*/ 996 h 1993"/>
              <a:gd name="T2" fmla="*/ 1319 w 1319"/>
              <a:gd name="T3" fmla="*/ 1993 h 1993"/>
              <a:gd name="T4" fmla="*/ 1319 w 1319"/>
              <a:gd name="T5" fmla="*/ 0 h 1993"/>
              <a:gd name="T6" fmla="*/ 0 w 1319"/>
              <a:gd name="T7" fmla="*/ 996 h 1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9" h="1993">
                <a:moveTo>
                  <a:pt x="0" y="996"/>
                </a:moveTo>
                <a:lnTo>
                  <a:pt x="1319" y="1993"/>
                </a:lnTo>
                <a:lnTo>
                  <a:pt x="1319" y="0"/>
                </a:lnTo>
                <a:lnTo>
                  <a:pt x="0" y="99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Otsikko 1">
            <a:extLst>
              <a:ext uri="{FF2B5EF4-FFF2-40B4-BE49-F238E27FC236}">
                <a16:creationId xmlns:a16="http://schemas.microsoft.com/office/drawing/2014/main" id="{9B76744A-E7BC-5D1E-03F2-042E3D7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1" y="769373"/>
            <a:ext cx="4300025" cy="1600200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6862138C-E736-2CEA-400C-DBA34A3C6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672" y="2381862"/>
            <a:ext cx="4300025" cy="3451125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1098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27ECC23-626C-152C-0449-7E4DA004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4A3FBB-D505-74A3-EB1A-D1EAC816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4" name="Kuva 3" descr="Kuva, joka sisältää kohteen musta, pimeys&#10;&#10;Tekoälyllä luotu sisältö voi olla virheellistä.">
            <a:extLst>
              <a:ext uri="{FF2B5EF4-FFF2-40B4-BE49-F238E27FC236}">
                <a16:creationId xmlns:a16="http://schemas.microsoft.com/office/drawing/2014/main" id="{33A784C2-38C7-9004-F267-71E1401FC8E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6" y="5960543"/>
            <a:ext cx="2971800" cy="60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23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03" r:id="rId2"/>
    <p:sldLayoutId id="2147483700" r:id="rId3"/>
    <p:sldLayoutId id="2147483701" r:id="rId4"/>
    <p:sldLayoutId id="2147483686" r:id="rId5"/>
    <p:sldLayoutId id="2147483696" r:id="rId6"/>
    <p:sldLayoutId id="2147483704" r:id="rId7"/>
    <p:sldLayoutId id="2147483697" r:id="rId8"/>
    <p:sldLayoutId id="2147483699" r:id="rId9"/>
    <p:sldLayoutId id="2147483702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893D4-7EB6-27B8-3664-10E03CCC9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n paikkamerkki 7" descr="Kuva, joka sisältää kohteen piha-, taivas, teksti, huonekalu&#10;&#10;Tekoälyllä luotu sisältö voi olla virheellistä.">
            <a:extLst>
              <a:ext uri="{FF2B5EF4-FFF2-40B4-BE49-F238E27FC236}">
                <a16:creationId xmlns:a16="http://schemas.microsoft.com/office/drawing/2014/main" id="{14078186-FC8E-4572-0B02-A9271609F5F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31" r="12531"/>
          <a:stretch/>
        </p:blipFill>
        <p:spPr/>
      </p:pic>
      <p:sp>
        <p:nvSpPr>
          <p:cNvPr id="4" name="Otsikko 3">
            <a:extLst>
              <a:ext uri="{FF2B5EF4-FFF2-40B4-BE49-F238E27FC236}">
                <a16:creationId xmlns:a16="http://schemas.microsoft.com/office/drawing/2014/main" id="{A04357D4-3D63-01DB-1B46-BA230318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Ruununmyllyn koulu</a:t>
            </a:r>
            <a:br>
              <a:rPr lang="fi-FI" dirty="0"/>
            </a:br>
            <a:endParaRPr lang="fi-FI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A8303C1-5F63-007D-4494-3DB7F39CE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fi-FI" sz="3200" dirty="0"/>
          </a:p>
          <a:p>
            <a:r>
              <a:rPr lang="fi-FI" sz="3200" dirty="0"/>
              <a:t>Lukutaitotyö</a:t>
            </a:r>
          </a:p>
          <a:p>
            <a:r>
              <a:rPr lang="fi-FI" dirty="0"/>
              <a:t>Opimme, teemme ja kasvamme yhdessä</a:t>
            </a:r>
          </a:p>
        </p:txBody>
      </p:sp>
    </p:spTree>
    <p:extLst>
      <p:ext uri="{BB962C8B-B14F-4D97-AF65-F5344CB8AC3E}">
        <p14:creationId xmlns:p14="http://schemas.microsoft.com/office/powerpoint/2010/main" val="321815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9323E884-CCDC-E225-EEC6-68B706E53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Heikkojen lukijoiden lukutaito vahvistuu.</a:t>
            </a:r>
          </a:p>
          <a:p>
            <a:pPr lvl="0"/>
            <a:r>
              <a:rPr lang="fi-FI" dirty="0"/>
              <a:t>Lukeminen tulee tavaksi.</a:t>
            </a:r>
          </a:p>
          <a:p>
            <a:pPr lvl="0"/>
            <a:r>
              <a:rPr lang="fi-FI" dirty="0"/>
              <a:t>Huomataan kirjallisuuden yhteys muuhun kulttuuriin.</a:t>
            </a:r>
          </a:p>
          <a:p>
            <a:pPr lvl="0"/>
            <a:r>
              <a:rPr lang="fi-FI" dirty="0"/>
              <a:t>Monilukutaito huomioidaan osana lukutaidon kehitystä.</a:t>
            </a:r>
          </a:p>
          <a:p>
            <a:pPr lvl="0"/>
            <a:r>
              <a:rPr lang="fi-FI" dirty="0"/>
              <a:t>Tekoälyn roolia selvennetään lasten elämässä.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D6A438C-7806-765A-BF11-4ED973190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u="sng" dirty="0"/>
              <a:t>Tavoitteet: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225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D5D787AC-A759-DD47-3585-F240F594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2" y="1690689"/>
            <a:ext cx="10776156" cy="4179170"/>
          </a:xfrm>
        </p:spPr>
        <p:txBody>
          <a:bodyPr>
            <a:normAutofit fontScale="40000" lnSpcReduction="20000"/>
          </a:bodyPr>
          <a:lstStyle/>
          <a:p>
            <a:r>
              <a:rPr lang="fi-FI" b="1" dirty="0"/>
              <a:t> Vinkkilista/</a:t>
            </a:r>
            <a:r>
              <a:rPr lang="fi-FI" dirty="0"/>
              <a:t>Kaikille yhteiset: </a:t>
            </a:r>
          </a:p>
          <a:p>
            <a:pPr lvl="1"/>
            <a:r>
              <a:rPr lang="fi-FI" dirty="0"/>
              <a:t>Jokaiseen koulupäivään tai -viikkoon varataan aikaa lukemiselle.  </a:t>
            </a:r>
          </a:p>
          <a:p>
            <a:pPr lvl="1"/>
            <a:r>
              <a:rPr lang="fi-FI" dirty="0"/>
              <a:t>Lukuviikko syys- ja kevätlukukaudella tiimeittäin/taloittain (syksyllä toimintasuunnitelmaa tehdessä tehdään aikataulu ja sovitaan vastuuhenkilöt)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Lukuvuonna 2025-2026 marraskuu on lukukuu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Lukutaitotyöpari ja Lukutuuli-koulutukseen osallistuja on nimetty </a:t>
            </a:r>
          </a:p>
          <a:p>
            <a:pPr lvl="1"/>
            <a:r>
              <a:rPr lang="fi-FI" dirty="0"/>
              <a:t>Lukuvälkät eri tavoin (kehitetään ja sovitaan aikataulut) </a:t>
            </a:r>
          </a:p>
          <a:p>
            <a:pPr lvl="1"/>
            <a:r>
              <a:rPr lang="fi-FI" dirty="0"/>
              <a:t>Lukutunti kummioppilaiden kanssa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Kirjastoauto ja luokkakirjasarjat </a:t>
            </a:r>
          </a:p>
          <a:p>
            <a:pPr lvl="1"/>
            <a:r>
              <a:rPr lang="fi-FI" dirty="0"/>
              <a:t>Kirjastovierailu </a:t>
            </a:r>
          </a:p>
          <a:p>
            <a:pPr lvl="1"/>
            <a:r>
              <a:rPr lang="fi-FI" dirty="0"/>
              <a:t>Oppilaita kannustetaan hankkimaan oma kirjastokortti (yhteinen viesti rehtorilta) 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Kuvat, erilaiset tekstit sekä eri mediat tutuiksi oppilaiden ikätaso huomioiden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Yhteinen teatteri- tai elokuvaretki</a:t>
            </a:r>
          </a:p>
          <a:p>
            <a:pPr lvl="1"/>
            <a:r>
              <a:rPr lang="fi-FI" dirty="0"/>
              <a:t>Oulun Lasten ja nuorten elokuvafestivaalin materiaalin hyödyntäminen </a:t>
            </a:r>
          </a:p>
          <a:p>
            <a:pPr lvl="1"/>
            <a:r>
              <a:rPr lang="fi-FI" dirty="0"/>
              <a:t>Elokuvakerho Kavin materiaalin hyödyntäminen</a:t>
            </a:r>
          </a:p>
          <a:p>
            <a:pPr marL="0" lvl="0" indent="0">
              <a:buNone/>
            </a:pPr>
            <a:endParaRPr lang="fi-FI" dirty="0"/>
          </a:p>
          <a:p>
            <a:pPr lvl="1"/>
            <a:r>
              <a:rPr lang="fi-FI" dirty="0"/>
              <a:t>Opettajille tarjotaan monilukutaitoon ja kielitietoiseen opetukseen sekä tekoälyn käyttöön liittyvä osaamisen kehittäminen </a:t>
            </a:r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8472179-B235-009E-257A-0D0213A03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2" y="707922"/>
            <a:ext cx="10776156" cy="982767"/>
          </a:xfrm>
        </p:spPr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b="1" u="sng" dirty="0"/>
              <a:t>Toteutus tavoitteiden saavuttamiseksi: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750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5EA06FED-8783-015C-9889-723197F73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/>
              <a:t>1.–2.lk:</a:t>
            </a:r>
            <a:r>
              <a:rPr lang="fi-FI" dirty="0"/>
              <a:t> </a:t>
            </a:r>
          </a:p>
          <a:p>
            <a:pPr lvl="0"/>
            <a:r>
              <a:rPr lang="fi-FI" dirty="0"/>
              <a:t>Aapiseen ja Lukukirjaan lukukortti, johon aikuisen kuittaus  </a:t>
            </a:r>
          </a:p>
          <a:p>
            <a:pPr lvl="0"/>
            <a:r>
              <a:rPr lang="fi-FI" dirty="0"/>
              <a:t>Laaja-alaisen erityisopetuksen ja tukiopetuksen keinot myös ylöspäin eriyttäen </a:t>
            </a:r>
          </a:p>
          <a:p>
            <a:pPr lvl="0"/>
            <a:r>
              <a:rPr lang="fi-FI" dirty="0"/>
              <a:t>Lukumummit (myös 3.lk) </a:t>
            </a:r>
          </a:p>
          <a:p>
            <a:r>
              <a:rPr lang="fi-FI" b="1" dirty="0"/>
              <a:t>3.–6.lk:</a:t>
            </a:r>
            <a:endParaRPr lang="fi-FI" dirty="0"/>
          </a:p>
          <a:p>
            <a:pPr lvl="0"/>
            <a:r>
              <a:rPr lang="fi-FI" dirty="0"/>
              <a:t>Lukupiirityöskentely tutuksi (Lukuklaani) </a:t>
            </a:r>
          </a:p>
          <a:p>
            <a:pPr lvl="0"/>
            <a:r>
              <a:rPr lang="fi-FI" dirty="0"/>
              <a:t>Oppilaiden omat kirja- tai lukuvinkkaukset esim. Rinnakkaisluokille (myös 2.lk) </a:t>
            </a:r>
          </a:p>
          <a:p>
            <a:pPr lvl="0"/>
            <a:r>
              <a:rPr lang="fi-FI" dirty="0"/>
              <a:t>Läksykortti lukuaineisiin (aikuisen kuittaus) </a:t>
            </a:r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E40624BB-B133-4BF1-465E-A81870592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Luokka-astetiimit</a:t>
            </a:r>
          </a:p>
        </p:txBody>
      </p:sp>
    </p:spTree>
    <p:extLst>
      <p:ext uri="{BB962C8B-B14F-4D97-AF65-F5344CB8AC3E}">
        <p14:creationId xmlns:p14="http://schemas.microsoft.com/office/powerpoint/2010/main" val="198039038"/>
      </p:ext>
    </p:extLst>
  </p:cSld>
  <p:clrMapOvr>
    <a:masterClrMapping/>
  </p:clrMapOvr>
</p:sld>
</file>

<file path=ppt/theme/theme1.xml><?xml version="1.0" encoding="utf-8"?>
<a:theme xmlns:a="http://schemas.openxmlformats.org/drawingml/2006/main" name="Sisältödiat">
  <a:themeElements>
    <a:clrScheme name="HML-uusi">
      <a:dk1>
        <a:sysClr val="windowText" lastClr="000000"/>
      </a:dk1>
      <a:lt1>
        <a:sysClr val="window" lastClr="FFFFFF"/>
      </a:lt1>
      <a:dk2>
        <a:srgbClr val="354D73"/>
      </a:dk2>
      <a:lt2>
        <a:srgbClr val="E8E5E5"/>
      </a:lt2>
      <a:accent1>
        <a:srgbClr val="F26C3F"/>
      </a:accent1>
      <a:accent2>
        <a:srgbClr val="A44738"/>
      </a:accent2>
      <a:accent3>
        <a:srgbClr val="FBD3C5"/>
      </a:accent3>
      <a:accent4>
        <a:srgbClr val="EFCECA"/>
      </a:accent4>
      <a:accent5>
        <a:srgbClr val="BEDDDF"/>
      </a:accent5>
      <a:accent6>
        <a:srgbClr val="E8E5E5"/>
      </a:accent6>
      <a:hlink>
        <a:srgbClr val="467886"/>
      </a:hlink>
      <a:folHlink>
        <a:srgbClr val="96607D"/>
      </a:folHlink>
    </a:clrScheme>
    <a:fontScheme name="Mukautettu 1">
      <a:majorFont>
        <a:latin typeface="Figtree Black"/>
        <a:ea typeface=""/>
        <a:cs typeface=""/>
      </a:majorFont>
      <a:minorFont>
        <a:latin typeface="Figtre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yöHäme.potx" id="{8F1B71AB-6F05-442D-8824-A51F0CDD533A}" vid="{81598D31-E9D1-4B88-A087-DD6C6273C7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48B8F4E93024E4A97EDC4FE4A8FAF2C" ma:contentTypeVersion="15" ma:contentTypeDescription="Luo uusi asiakirja." ma:contentTypeScope="" ma:versionID="8248fe9600f3285fd6a909f54cb9a036">
  <xsd:schema xmlns:xsd="http://www.w3.org/2001/XMLSchema" xmlns:xs="http://www.w3.org/2001/XMLSchema" xmlns:p="http://schemas.microsoft.com/office/2006/metadata/properties" xmlns:ns3="3053c0b6-3137-4b61-8b41-294975422778" targetNamespace="http://schemas.microsoft.com/office/2006/metadata/properties" ma:root="true" ma:fieldsID="e685a940ff92ee1cf988e10c18ca4980" ns3:_="">
    <xsd:import namespace="3053c0b6-3137-4b61-8b41-294975422778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igrationWizId" minOccurs="0"/>
                <xsd:element ref="ns3:MigrationWizIdPermissions" minOccurs="0"/>
                <xsd:element ref="ns3:MigrationWizIdVersio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53c0b6-3137-4b61-8b41-294975422778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igrationWizId" ma:index="9" nillable="true" ma:displayName="MigrationWizId" ma:internalName="MigrationWizId">
      <xsd:simpleType>
        <xsd:restriction base="dms:Text"/>
      </xsd:simpleType>
    </xsd:element>
    <xsd:element name="MigrationWizIdPermissions" ma:index="10" nillable="true" ma:displayName="MigrationWizIdPermissions" ma:internalName="MigrationWizIdPermissions">
      <xsd:simpleType>
        <xsd:restriction base="dms:Text"/>
      </xsd:simpleType>
    </xsd:element>
    <xsd:element name="MigrationWizIdVersion" ma:index="11" nillable="true" ma:displayName="MigrationWizIdVersion" ma:internalName="MigrationWizIdVersion">
      <xsd:simpleType>
        <xsd:restriction base="dms:Text"/>
      </xsd:simpleType>
    </xsd:element>
    <xsd:element name="_activity" ma:index="12" nillable="true" ma:displayName="_activity" ma:hidden="true" ma:internalName="_activity" ma:readOnly="false">
      <xsd:simpleType>
        <xsd:restriction base="dms:Note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3053c0b6-3137-4b61-8b41-294975422778" xsi:nil="true"/>
    <_activity xmlns="3053c0b6-3137-4b61-8b41-294975422778" xsi:nil="true"/>
    <MigrationWizIdPermissions xmlns="3053c0b6-3137-4b61-8b41-294975422778" xsi:nil="true"/>
    <MigrationWizIdVersion xmlns="3053c0b6-3137-4b61-8b41-29497542277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E6BE64-B42F-476A-BB8A-58982A81C9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53c0b6-3137-4b61-8b41-294975422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3925F1-3B98-40D8-A2AE-8B50121A5DB4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3053c0b6-3137-4b61-8b41-294975422778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1F15133-55F7-4AF6-8774-5EBE85C3B4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Hämeenlinna</Template>
  <TotalTime>41</TotalTime>
  <Words>214</Words>
  <Application>Microsoft Office PowerPoint</Application>
  <PresentationFormat>Laajakuva</PresentationFormat>
  <Paragraphs>40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Figtree</vt:lpstr>
      <vt:lpstr>Figtree Black</vt:lpstr>
      <vt:lpstr>Wingdings</vt:lpstr>
      <vt:lpstr>Sisältödiat</vt:lpstr>
      <vt:lpstr>Ruununmyllyn koulu </vt:lpstr>
      <vt:lpstr>Tavoitteet: </vt:lpstr>
      <vt:lpstr> Toteutus tavoitteiden saavuttamiseksi: </vt:lpstr>
      <vt:lpstr>Luokka-astetiimit</vt:lpstr>
    </vt:vector>
  </TitlesOfParts>
  <Company>Hameenlinnan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Kaikkonen Reetta</dc:creator>
  <cp:lastModifiedBy>Hannula Kristiina</cp:lastModifiedBy>
  <cp:revision>2</cp:revision>
  <dcterms:created xsi:type="dcterms:W3CDTF">2025-08-18T11:54:50Z</dcterms:created>
  <dcterms:modified xsi:type="dcterms:W3CDTF">2025-10-06T14:23:43Z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2025-02-24T05:36:30Z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689b2cd7-a2bf-43bd-a254-4a9d2d4f0194</vt:lpwstr>
  </property>
  <property fmtid="{D5CDD505-2E9C-101B-9397-08002B2CF9AE}" pid="7" name="MSIP_Label_defa4170-0d19-0005-0004-bc88714345d2_ActionId">
    <vt:lpwstr>34ed9391-bc92-4820-a4ad-54db5f963d2c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MediaServiceImageTags">
    <vt:lpwstr/>
  </property>
  <property fmtid="{D5CDD505-2E9C-101B-9397-08002B2CF9AE}" pid="11" name="ContentTypeId">
    <vt:lpwstr>0x010100048B8F4E93024E4A97EDC4FE4A8FAF2C</vt:lpwstr>
  </property>
  <property fmtid="{D5CDD505-2E9C-101B-9397-08002B2CF9AE}" pid="12" name="_ExtendedDescription">
    <vt:lpwstr/>
  </property>
</Properties>
</file>