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3" r:id="rId6"/>
    <p:sldId id="284" r:id="rId7"/>
    <p:sldId id="285" r:id="rId8"/>
    <p:sldId id="286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F4D440-6D9A-46A1-943E-71B791A42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8356CCC-6B8E-4083-9339-AC6B082D6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3C7365-99B6-426F-AE97-76F6BE2FE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3D01A5C-0182-4A43-B3FC-9F8371C6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96FC901-57F0-45D4-B2E0-1423F20BA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231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8D4B98-1676-4B71-92C8-22C589AE8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10E8507-A651-479D-9E42-1CC2AEA9B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F25914C-4849-4AF5-8F98-99BC09453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6C1696-5628-4A63-B15E-E41A2AAB5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40973E4-FA27-432B-AA02-BF98865A8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560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3195687-E5EF-421F-BA48-4CAA44675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88C46BD-29A0-4987-954D-25693281B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591CCF-6FD7-4049-AFF4-D22FBC0B9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15CF046-5CCC-4516-908F-21C6E79C2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464014-18D9-45E2-831D-7074AFCC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404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ADC1DD-E114-4790-84B4-1F0FA150D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23CE29-937E-444A-8F58-3AFF7733B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1064F49-468E-41D9-87EA-6A41602D6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E70E6C-D485-44F2-9C0C-38CDABA91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AC89F3-9033-4253-8A80-8B7D3F4CC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861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7289FA-98A4-4FED-9199-D2F66423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C03C4BF-BAD9-4DB8-B3E7-BD13A208F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CF3AD15-F800-42B9-A395-9AAE8AAC1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1D328D-7CAE-41F6-907C-1CBBAFC4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457539-B655-4499-9E55-84B222EE5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754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556BDE-527B-4898-A577-0E9E73D77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ACCC9E-D4D0-4D5F-AE7B-2B4D13677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FE2BFD1-D7E0-4AFE-9EFA-65D85B920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787368B-22E8-4353-8D8F-6C596311C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908276E-A6CA-47CD-8952-D43A6ED9C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D281C30-DA5A-4365-BCFC-4B569D2C6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093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625E2C-0B26-4728-BF54-32E8F8AD1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350EE31-B7A0-4FEE-8D8F-A79ECD12D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E1BC41B-67A6-41EA-B9C7-932329D89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DE12D69-30D6-425A-BE5D-E1FEDBE4C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AC04509-8397-4915-921D-B76759834D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D2499A6-F987-4090-A608-957691C0F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CC7950F-4538-4B0C-9E28-CD612888B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DAA024-2E42-4421-A29A-B6995C25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468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39410E-7AA0-46C6-8645-72114859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2B5B5C2-9D05-49C9-8E38-847235C91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7704504-496F-4A4D-961A-1ED42D1D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230DBC8-217A-498A-8F47-99490388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630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60A282E-35DD-4FC4-A4C9-9C57AC8C8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02B5F62-210F-422D-AC7D-6609361F2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39BA7EA-418E-40A7-AB83-6590FA7D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778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57A26F-A55E-4307-B891-5C8FC793C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2F688D-8FA5-46B7-B178-4F7E0F4F3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560F1AA-AB7F-45D2-8BEE-964398808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A7BBCB3-9938-4205-80E5-D55C9704E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DC432CA-2517-4F36-B878-EBE519A99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9C4145E-A4A2-4DF6-92C7-D130ED2D1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780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86318A-D8C7-4075-B1C1-2C72181A4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B2D258E-A93E-4784-9CD8-D8331ED127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EADD879-D54D-4524-9A78-53B716667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6A42A33-E316-4E8C-BEF0-DA6B9B973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D083418-79D9-46E9-8E45-E16F7F0DE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FE910A4-2513-4B40-81B1-61E6E3860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827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0019FD2-343D-4AC6-9F33-105DD8A10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E924923-F0D5-44A1-AFC1-B8470FEC0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AD8A47-0636-4190-A657-91C567A086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32A1-223F-42C3-8201-678B3EECB7C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EB8C03-BC56-4F95-B493-26326E99A0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2D55D91-B8EC-4136-B26A-4A6D05385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04032-F088-4A65-8DEA-560695DD60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83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7E61C-779C-4CB6-AACC-359A17195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Arviointi(pilvet)</a:t>
            </a:r>
            <a:br>
              <a:rPr lang="fi-FI" dirty="0"/>
            </a:br>
            <a:r>
              <a:rPr lang="fi-FI" dirty="0"/>
              <a:t> Nummen yhtenäiskoulu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C75CEC6-F8DD-487A-B89A-F04B95F7A4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98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0082662-8D8E-46B6-AFC6-C10D02F8B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435" y="509307"/>
            <a:ext cx="10605247" cy="5965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739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C564664E-2BDC-4878-BD3B-D921C62319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73" y="699247"/>
            <a:ext cx="10324768" cy="580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497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7ECF934C-57D0-4749-8C0E-AFAB7B0C35B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34" y="600636"/>
            <a:ext cx="10551872" cy="593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98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3AF768F5-D754-4693-B189-71AF99D907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71" y="420221"/>
            <a:ext cx="10200258" cy="5737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328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58D9C7AD25B5142A8317E577EC1A892" ma:contentTypeVersion="14" ma:contentTypeDescription="Luo uusi asiakirja." ma:contentTypeScope="" ma:versionID="906cbe4be857b3978676694c22348962">
  <xsd:schema xmlns:xsd="http://www.w3.org/2001/XMLSchema" xmlns:xs="http://www.w3.org/2001/XMLSchema" xmlns:p="http://schemas.microsoft.com/office/2006/metadata/properties" xmlns:ns2="52ce373a-134f-4b6c-a950-08f064f93413" xmlns:ns3="7d26a1b5-9cd4-48fc-8e7b-9a79b63a9ecb" targetNamespace="http://schemas.microsoft.com/office/2006/metadata/properties" ma:root="true" ma:fieldsID="318138c0d72cc60bc0647b38ffc3fd8e" ns2:_="" ns3:_="">
    <xsd:import namespace="52ce373a-134f-4b6c-a950-08f064f93413"/>
    <xsd:import namespace="7d26a1b5-9cd4-48fc-8e7b-9a79b63a9e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e373a-134f-4b6c-a950-08f064f93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26a1b5-9cd4-48fc-8e7b-9a79b63a9ec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6D1D65-17E1-4B05-9AA0-CAD411BB78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86C61F-DD0E-4B3B-B3BA-F907825206DE}">
  <ds:schemaRefs>
    <ds:schemaRef ds:uri="7d26a1b5-9cd4-48fc-8e7b-9a79b63a9ecb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52ce373a-134f-4b6c-a950-08f064f93413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E8B8536-CFAC-4C12-A282-EEEA8CA066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e373a-134f-4b6c-a950-08f064f93413"/>
    <ds:schemaRef ds:uri="7d26a1b5-9cd4-48fc-8e7b-9a79b63a9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8</Words>
  <Application>Microsoft Office PowerPoint</Application>
  <PresentationFormat>Laajakuva</PresentationFormat>
  <Paragraphs>1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Arviointi(pilvet)  Nummen yhtenäiskoulu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Arviointi(pilvet)  Nummen yhtenäiskoulu</dc:title>
  <dc:creator>Hirvonen Kati</dc:creator>
  <cp:lastModifiedBy>Hirvonen Kati</cp:lastModifiedBy>
  <cp:revision>2</cp:revision>
  <dcterms:created xsi:type="dcterms:W3CDTF">2023-01-11T06:07:57Z</dcterms:created>
  <dcterms:modified xsi:type="dcterms:W3CDTF">2023-10-11T09:00:17Z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0x010100058D9C7AD25B5142A8317E577EC1A892</vt:lpwstr>
  </property>
</Properties>
</file>