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61" r:id="rId3"/>
    <p:sldId id="260" r:id="rId4"/>
    <p:sldId id="262" r:id="rId5"/>
    <p:sldId id="263" r:id="rId6"/>
    <p:sldId id="256" r:id="rId7"/>
    <p:sldId id="259" r:id="rId8"/>
    <p:sldId id="258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kkanen Kaisa" initials="PK" lastIdx="1" clrIdx="0">
    <p:extLst>
      <p:ext uri="{19B8F6BF-5375-455C-9EA6-DF929625EA0E}">
        <p15:presenceInfo xmlns:p15="http://schemas.microsoft.com/office/powerpoint/2012/main" userId="S-1-5-21-1250929204-1562483065-826274355-51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C7E"/>
    <a:srgbClr val="CA9BCF"/>
    <a:srgbClr val="DF89E1"/>
    <a:srgbClr val="CE4BD1"/>
    <a:srgbClr val="517F35"/>
    <a:srgbClr val="FF3300"/>
    <a:srgbClr val="652B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CC8A81-CB66-434B-9CD7-39975144E468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B6370D52-A622-40D9-98C7-B006B531AB6C}">
      <dgm:prSet phldrT="[Teksti]" custT="1"/>
      <dgm:spPr>
        <a:solidFill>
          <a:schemeClr val="tx1">
            <a:lumMod val="95000"/>
          </a:schemeClr>
        </a:solidFill>
        <a:ln>
          <a:solidFill>
            <a:schemeClr val="tx1">
              <a:lumMod val="95000"/>
            </a:schemeClr>
          </a:solidFill>
        </a:ln>
      </dgm:spPr>
      <dgm:t>
        <a:bodyPr/>
        <a:lstStyle/>
        <a:p>
          <a:r>
            <a:rPr lang="fi-FI" sz="4000" dirty="0">
              <a:solidFill>
                <a:schemeClr val="bg1"/>
              </a:solidFill>
              <a:latin typeface="Tw Cen MT Condensed" panose="020B0606020104020203" pitchFamily="34" charset="0"/>
            </a:rPr>
            <a:t>Saaristen koulu</a:t>
          </a:r>
        </a:p>
      </dgm:t>
    </dgm:pt>
    <dgm:pt modelId="{64094250-F18A-4519-80E2-C8F6EB7E8243}" type="parTrans" cxnId="{8097166A-E31E-4B9E-AB84-CF1D4B873171}">
      <dgm:prSet/>
      <dgm:spPr/>
      <dgm:t>
        <a:bodyPr/>
        <a:lstStyle/>
        <a:p>
          <a:endParaRPr lang="fi-FI"/>
        </a:p>
      </dgm:t>
    </dgm:pt>
    <dgm:pt modelId="{1393EE5F-FC82-496D-9B45-A7F0A9554230}" type="sibTrans" cxnId="{8097166A-E31E-4B9E-AB84-CF1D4B873171}">
      <dgm:prSet/>
      <dgm:spPr/>
      <dgm:t>
        <a:bodyPr/>
        <a:lstStyle/>
        <a:p>
          <a:endParaRPr lang="fi-FI"/>
        </a:p>
      </dgm:t>
    </dgm:pt>
    <dgm:pt modelId="{02F8497F-D725-4FD1-8F75-F7C081F567F8}">
      <dgm:prSet phldrT="[Teksti]" custT="1"/>
      <dgm:spPr>
        <a:noFill/>
      </dgm:spPr>
      <dgm:t>
        <a:bodyPr/>
        <a:lstStyle/>
        <a:p>
          <a:endParaRPr lang="fi-FI" sz="3200" dirty="0">
            <a:latin typeface="Tw Cen MT Condensed" panose="020B0606020104020203" pitchFamily="34" charset="0"/>
          </a:endParaRPr>
        </a:p>
        <a:p>
          <a:r>
            <a:rPr lang="fi-FI" sz="3200" dirty="0">
              <a:latin typeface="Tw Cen MT Condensed" panose="020B0606020104020203" pitchFamily="34" charset="0"/>
            </a:rPr>
            <a:t>Hämeenlinnan kaupungin erityiskoulu, joka tarjoaa opetusta vaikeimmin vammaisille oppilaille</a:t>
          </a:r>
        </a:p>
      </dgm:t>
    </dgm:pt>
    <dgm:pt modelId="{5AB6D2D0-F0C7-4190-9596-A44F4AA0AE9F}" type="parTrans" cxnId="{3EFB64AE-1513-426D-8E0D-AFAF1F115FB5}">
      <dgm:prSet/>
      <dgm:spPr/>
      <dgm:t>
        <a:bodyPr/>
        <a:lstStyle/>
        <a:p>
          <a:endParaRPr lang="fi-FI"/>
        </a:p>
      </dgm:t>
    </dgm:pt>
    <dgm:pt modelId="{637DEDE6-F903-41F5-8EB0-B6AC4CC1466C}" type="sibTrans" cxnId="{3EFB64AE-1513-426D-8E0D-AFAF1F115FB5}">
      <dgm:prSet/>
      <dgm:spPr/>
      <dgm:t>
        <a:bodyPr/>
        <a:lstStyle/>
        <a:p>
          <a:endParaRPr lang="fi-FI"/>
        </a:p>
      </dgm:t>
    </dgm:pt>
    <dgm:pt modelId="{711ABE8D-D946-48A2-94D2-93AEE130CD5D}">
      <dgm:prSet phldrT="[Teksti]" custT="1"/>
      <dgm:spPr>
        <a:noFill/>
      </dgm:spPr>
      <dgm:t>
        <a:bodyPr/>
        <a:lstStyle/>
        <a:p>
          <a:endParaRPr lang="fi-FI" sz="3200" dirty="0">
            <a:latin typeface="Tw Cen MT Condensed" panose="020B0606020104020203" pitchFamily="34" charset="0"/>
          </a:endParaRPr>
        </a:p>
        <a:p>
          <a:r>
            <a:rPr lang="fi-FI" sz="3200" dirty="0">
              <a:latin typeface="Tw Cen MT Condensed" panose="020B0606020104020203" pitchFamily="34" charset="0"/>
            </a:rPr>
            <a:t>Opiskelu tapahtuu pääsääntöisesti toiminta-alueittain</a:t>
          </a:r>
        </a:p>
      </dgm:t>
    </dgm:pt>
    <dgm:pt modelId="{94A9C963-9596-43A4-81AB-7D20DC49C3D9}" type="parTrans" cxnId="{2D84E31A-0D0B-4BF2-A6F2-70AA31796B03}">
      <dgm:prSet/>
      <dgm:spPr/>
      <dgm:t>
        <a:bodyPr/>
        <a:lstStyle/>
        <a:p>
          <a:endParaRPr lang="fi-FI"/>
        </a:p>
      </dgm:t>
    </dgm:pt>
    <dgm:pt modelId="{EE397B61-F39E-41E2-8025-C14301D0B6A3}" type="sibTrans" cxnId="{2D84E31A-0D0B-4BF2-A6F2-70AA31796B03}">
      <dgm:prSet/>
      <dgm:spPr/>
      <dgm:t>
        <a:bodyPr/>
        <a:lstStyle/>
        <a:p>
          <a:endParaRPr lang="fi-FI"/>
        </a:p>
      </dgm:t>
    </dgm:pt>
    <dgm:pt modelId="{04083455-AE2D-48D2-8871-30E99AD3151E}">
      <dgm:prSet phldrT="[Teksti]" custT="1"/>
      <dgm:spPr>
        <a:noFill/>
      </dgm:spPr>
      <dgm:t>
        <a:bodyPr/>
        <a:lstStyle/>
        <a:p>
          <a:r>
            <a:rPr lang="fi-FI" sz="3200" dirty="0">
              <a:latin typeface="Tw Cen MT Condensed" panose="020B0606020104020203" pitchFamily="34" charset="0"/>
            </a:rPr>
            <a:t>Yhtenäiskoulu, jossa oppilaita vuosiluokilta esi1-9.lk.</a:t>
          </a:r>
        </a:p>
      </dgm:t>
    </dgm:pt>
    <dgm:pt modelId="{3BCEDCE4-ECBF-4591-A9C2-D660B8A2E63A}" type="parTrans" cxnId="{88F648B6-9919-4E95-B332-D5C91334C499}">
      <dgm:prSet/>
      <dgm:spPr/>
      <dgm:t>
        <a:bodyPr/>
        <a:lstStyle/>
        <a:p>
          <a:endParaRPr lang="fi-FI"/>
        </a:p>
      </dgm:t>
    </dgm:pt>
    <dgm:pt modelId="{3461F9D8-8D2F-45B7-840E-CD43BED95F22}" type="sibTrans" cxnId="{88F648B6-9919-4E95-B332-D5C91334C499}">
      <dgm:prSet/>
      <dgm:spPr/>
      <dgm:t>
        <a:bodyPr/>
        <a:lstStyle/>
        <a:p>
          <a:endParaRPr lang="fi-FI"/>
        </a:p>
      </dgm:t>
    </dgm:pt>
    <dgm:pt modelId="{51C4FD93-C6D9-47CC-A425-6F0C5DDAE65B}">
      <dgm:prSet phldrT="[Teksti]" custT="1"/>
      <dgm:spPr>
        <a:noFill/>
      </dgm:spPr>
      <dgm:t>
        <a:bodyPr/>
        <a:lstStyle/>
        <a:p>
          <a:r>
            <a:rPr lang="fi-FI" sz="3200" dirty="0">
              <a:latin typeface="Tw Cen MT Condensed" panose="020B0606020104020203" pitchFamily="34" charset="0"/>
            </a:rPr>
            <a:t>Kehittämisen keskiössä digitaaliset ratkaisut oppilaan kasvun, kehittymisen ja oppimisen tukena</a:t>
          </a:r>
        </a:p>
      </dgm:t>
    </dgm:pt>
    <dgm:pt modelId="{7E0D22F0-8B6D-49BB-8D7B-44092FE70649}" type="parTrans" cxnId="{D16EFB43-6181-4D63-BBAE-F369BB6E5C04}">
      <dgm:prSet/>
      <dgm:spPr/>
      <dgm:t>
        <a:bodyPr/>
        <a:lstStyle/>
        <a:p>
          <a:endParaRPr lang="fi-FI"/>
        </a:p>
      </dgm:t>
    </dgm:pt>
    <dgm:pt modelId="{0BE5E139-58FA-4719-BB4C-AC10E81B2E4A}" type="sibTrans" cxnId="{D16EFB43-6181-4D63-BBAE-F369BB6E5C04}">
      <dgm:prSet/>
      <dgm:spPr/>
      <dgm:t>
        <a:bodyPr/>
        <a:lstStyle/>
        <a:p>
          <a:endParaRPr lang="fi-FI"/>
        </a:p>
      </dgm:t>
    </dgm:pt>
    <dgm:pt modelId="{857F9739-445E-45D5-B04B-70F2D38545ED}" type="pres">
      <dgm:prSet presAssocID="{53CC8A81-CB66-434B-9CD7-39975144E468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439115F-88B1-4C73-BFA3-10EA94536089}" type="pres">
      <dgm:prSet presAssocID="{53CC8A81-CB66-434B-9CD7-39975144E468}" presName="matrix" presStyleCnt="0"/>
      <dgm:spPr/>
    </dgm:pt>
    <dgm:pt modelId="{C3051A61-5E70-4A21-96F3-15C241E99433}" type="pres">
      <dgm:prSet presAssocID="{53CC8A81-CB66-434B-9CD7-39975144E468}" presName="tile1" presStyleLbl="node1" presStyleIdx="0" presStyleCnt="4" custLinFactNeighborY="0"/>
      <dgm:spPr/>
    </dgm:pt>
    <dgm:pt modelId="{90DA4407-576A-4221-886A-88622CD26002}" type="pres">
      <dgm:prSet presAssocID="{53CC8A81-CB66-434B-9CD7-39975144E46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1A3ADFD-5F16-463E-9E17-23C70707ACA6}" type="pres">
      <dgm:prSet presAssocID="{53CC8A81-CB66-434B-9CD7-39975144E468}" presName="tile2" presStyleLbl="node1" presStyleIdx="1" presStyleCnt="4"/>
      <dgm:spPr/>
    </dgm:pt>
    <dgm:pt modelId="{A9E855C8-351E-40B8-9370-D87849778F7E}" type="pres">
      <dgm:prSet presAssocID="{53CC8A81-CB66-434B-9CD7-39975144E46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BF12A7B-BC4A-4C99-99ED-E7559D1D81F1}" type="pres">
      <dgm:prSet presAssocID="{53CC8A81-CB66-434B-9CD7-39975144E468}" presName="tile3" presStyleLbl="node1" presStyleIdx="2" presStyleCnt="4"/>
      <dgm:spPr/>
    </dgm:pt>
    <dgm:pt modelId="{AADC5EA0-C502-4ECE-961F-34A58839A026}" type="pres">
      <dgm:prSet presAssocID="{53CC8A81-CB66-434B-9CD7-39975144E46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098253C-9F53-437D-AED8-EE86754E44A0}" type="pres">
      <dgm:prSet presAssocID="{53CC8A81-CB66-434B-9CD7-39975144E468}" presName="tile4" presStyleLbl="node1" presStyleIdx="3" presStyleCnt="4"/>
      <dgm:spPr/>
    </dgm:pt>
    <dgm:pt modelId="{7508ED8F-8BC1-4F53-A272-6643BE3DB3EC}" type="pres">
      <dgm:prSet presAssocID="{53CC8A81-CB66-434B-9CD7-39975144E46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48B12CB-4A57-481E-AA2D-869FDE467941}" type="pres">
      <dgm:prSet presAssocID="{53CC8A81-CB66-434B-9CD7-39975144E468}" presName="centerTile" presStyleLbl="fgShp" presStyleIdx="0" presStyleCnt="1" custScaleX="91921" custScaleY="69059" custLinFactNeighborX="-576" custLinFactNeighborY="1038">
        <dgm:presLayoutVars>
          <dgm:chMax val="0"/>
          <dgm:chPref val="0"/>
        </dgm:presLayoutVars>
      </dgm:prSet>
      <dgm:spPr/>
    </dgm:pt>
  </dgm:ptLst>
  <dgm:cxnLst>
    <dgm:cxn modelId="{F78F0904-45C3-48B6-93E3-0998F4BEF4BE}" type="presOf" srcId="{B6370D52-A622-40D9-98C7-B006B531AB6C}" destId="{548B12CB-4A57-481E-AA2D-869FDE467941}" srcOrd="0" destOrd="0" presId="urn:microsoft.com/office/officeart/2005/8/layout/matrix1"/>
    <dgm:cxn modelId="{9B944B0B-CE17-4786-9E98-83893F6D0D51}" type="presOf" srcId="{51C4FD93-C6D9-47CC-A425-6F0C5DDAE65B}" destId="{6098253C-9F53-437D-AED8-EE86754E44A0}" srcOrd="0" destOrd="0" presId="urn:microsoft.com/office/officeart/2005/8/layout/matrix1"/>
    <dgm:cxn modelId="{D2886D16-F452-4E5C-A13B-46A920EA2BB8}" type="presOf" srcId="{711ABE8D-D946-48A2-94D2-93AEE130CD5D}" destId="{A1A3ADFD-5F16-463E-9E17-23C70707ACA6}" srcOrd="0" destOrd="0" presId="urn:microsoft.com/office/officeart/2005/8/layout/matrix1"/>
    <dgm:cxn modelId="{2D84E31A-0D0B-4BF2-A6F2-70AA31796B03}" srcId="{B6370D52-A622-40D9-98C7-B006B531AB6C}" destId="{711ABE8D-D946-48A2-94D2-93AEE130CD5D}" srcOrd="1" destOrd="0" parTransId="{94A9C963-9596-43A4-81AB-7D20DC49C3D9}" sibTransId="{EE397B61-F39E-41E2-8025-C14301D0B6A3}"/>
    <dgm:cxn modelId="{D16EFB43-6181-4D63-BBAE-F369BB6E5C04}" srcId="{B6370D52-A622-40D9-98C7-B006B531AB6C}" destId="{51C4FD93-C6D9-47CC-A425-6F0C5DDAE65B}" srcOrd="3" destOrd="0" parTransId="{7E0D22F0-8B6D-49BB-8D7B-44092FE70649}" sibTransId="{0BE5E139-58FA-4719-BB4C-AC10E81B2E4A}"/>
    <dgm:cxn modelId="{5F6DBD68-28B9-45EB-A8D4-6DB944174BB5}" type="presOf" srcId="{02F8497F-D725-4FD1-8F75-F7C081F567F8}" destId="{C3051A61-5E70-4A21-96F3-15C241E99433}" srcOrd="0" destOrd="0" presId="urn:microsoft.com/office/officeart/2005/8/layout/matrix1"/>
    <dgm:cxn modelId="{8097166A-E31E-4B9E-AB84-CF1D4B873171}" srcId="{53CC8A81-CB66-434B-9CD7-39975144E468}" destId="{B6370D52-A622-40D9-98C7-B006B531AB6C}" srcOrd="0" destOrd="0" parTransId="{64094250-F18A-4519-80E2-C8F6EB7E8243}" sibTransId="{1393EE5F-FC82-496D-9B45-A7F0A9554230}"/>
    <dgm:cxn modelId="{3ACBC673-6818-4584-B57B-3CBA6EE5B020}" type="presOf" srcId="{53CC8A81-CB66-434B-9CD7-39975144E468}" destId="{857F9739-445E-45D5-B04B-70F2D38545ED}" srcOrd="0" destOrd="0" presId="urn:microsoft.com/office/officeart/2005/8/layout/matrix1"/>
    <dgm:cxn modelId="{AFF24976-FEE7-49C9-A1C7-4B39BD32E9EB}" type="presOf" srcId="{04083455-AE2D-48D2-8871-30E99AD3151E}" destId="{AADC5EA0-C502-4ECE-961F-34A58839A026}" srcOrd="1" destOrd="0" presId="urn:microsoft.com/office/officeart/2005/8/layout/matrix1"/>
    <dgm:cxn modelId="{487A9B7C-C998-4C5C-8890-959C94614948}" type="presOf" srcId="{711ABE8D-D946-48A2-94D2-93AEE130CD5D}" destId="{A9E855C8-351E-40B8-9370-D87849778F7E}" srcOrd="1" destOrd="0" presId="urn:microsoft.com/office/officeart/2005/8/layout/matrix1"/>
    <dgm:cxn modelId="{7552A690-7C92-42E7-993E-74BE0C0AB692}" type="presOf" srcId="{02F8497F-D725-4FD1-8F75-F7C081F567F8}" destId="{90DA4407-576A-4221-886A-88622CD26002}" srcOrd="1" destOrd="0" presId="urn:microsoft.com/office/officeart/2005/8/layout/matrix1"/>
    <dgm:cxn modelId="{45C71AA6-41AF-49DF-9AEE-F15435A5B75E}" type="presOf" srcId="{51C4FD93-C6D9-47CC-A425-6F0C5DDAE65B}" destId="{7508ED8F-8BC1-4F53-A272-6643BE3DB3EC}" srcOrd="1" destOrd="0" presId="urn:microsoft.com/office/officeart/2005/8/layout/matrix1"/>
    <dgm:cxn modelId="{3EFB64AE-1513-426D-8E0D-AFAF1F115FB5}" srcId="{B6370D52-A622-40D9-98C7-B006B531AB6C}" destId="{02F8497F-D725-4FD1-8F75-F7C081F567F8}" srcOrd="0" destOrd="0" parTransId="{5AB6D2D0-F0C7-4190-9596-A44F4AA0AE9F}" sibTransId="{637DEDE6-F903-41F5-8EB0-B6AC4CC1466C}"/>
    <dgm:cxn modelId="{88F648B6-9919-4E95-B332-D5C91334C499}" srcId="{B6370D52-A622-40D9-98C7-B006B531AB6C}" destId="{04083455-AE2D-48D2-8871-30E99AD3151E}" srcOrd="2" destOrd="0" parTransId="{3BCEDCE4-ECBF-4591-A9C2-D660B8A2E63A}" sibTransId="{3461F9D8-8D2F-45B7-840E-CD43BED95F22}"/>
    <dgm:cxn modelId="{ADC88BD6-0BC2-474C-8EEF-E1A65B9695BC}" type="presOf" srcId="{04083455-AE2D-48D2-8871-30E99AD3151E}" destId="{DBF12A7B-BC4A-4C99-99ED-E7559D1D81F1}" srcOrd="0" destOrd="0" presId="urn:microsoft.com/office/officeart/2005/8/layout/matrix1"/>
    <dgm:cxn modelId="{4DFA9E70-DE48-4FCD-8AB2-F441A348D768}" type="presParOf" srcId="{857F9739-445E-45D5-B04B-70F2D38545ED}" destId="{2439115F-88B1-4C73-BFA3-10EA94536089}" srcOrd="0" destOrd="0" presId="urn:microsoft.com/office/officeart/2005/8/layout/matrix1"/>
    <dgm:cxn modelId="{34BD4D61-16B5-471E-BB22-918143D4BBA6}" type="presParOf" srcId="{2439115F-88B1-4C73-BFA3-10EA94536089}" destId="{C3051A61-5E70-4A21-96F3-15C241E99433}" srcOrd="0" destOrd="0" presId="urn:microsoft.com/office/officeart/2005/8/layout/matrix1"/>
    <dgm:cxn modelId="{9F51F075-7E3C-407B-A3FB-672FC1276C03}" type="presParOf" srcId="{2439115F-88B1-4C73-BFA3-10EA94536089}" destId="{90DA4407-576A-4221-886A-88622CD26002}" srcOrd="1" destOrd="0" presId="urn:microsoft.com/office/officeart/2005/8/layout/matrix1"/>
    <dgm:cxn modelId="{55D6CFB0-CD76-4A51-9292-417BC44CDDA2}" type="presParOf" srcId="{2439115F-88B1-4C73-BFA3-10EA94536089}" destId="{A1A3ADFD-5F16-463E-9E17-23C70707ACA6}" srcOrd="2" destOrd="0" presId="urn:microsoft.com/office/officeart/2005/8/layout/matrix1"/>
    <dgm:cxn modelId="{4654A35B-C0C8-4CA4-9199-80969EEE7A29}" type="presParOf" srcId="{2439115F-88B1-4C73-BFA3-10EA94536089}" destId="{A9E855C8-351E-40B8-9370-D87849778F7E}" srcOrd="3" destOrd="0" presId="urn:microsoft.com/office/officeart/2005/8/layout/matrix1"/>
    <dgm:cxn modelId="{6BDEF136-BDEC-4070-8141-3934C996D316}" type="presParOf" srcId="{2439115F-88B1-4C73-BFA3-10EA94536089}" destId="{DBF12A7B-BC4A-4C99-99ED-E7559D1D81F1}" srcOrd="4" destOrd="0" presId="urn:microsoft.com/office/officeart/2005/8/layout/matrix1"/>
    <dgm:cxn modelId="{3914E740-4096-4EA1-890C-8EB431E563F2}" type="presParOf" srcId="{2439115F-88B1-4C73-BFA3-10EA94536089}" destId="{AADC5EA0-C502-4ECE-961F-34A58839A026}" srcOrd="5" destOrd="0" presId="urn:microsoft.com/office/officeart/2005/8/layout/matrix1"/>
    <dgm:cxn modelId="{7C3B4DD8-192B-466C-8220-3CC37056304D}" type="presParOf" srcId="{2439115F-88B1-4C73-BFA3-10EA94536089}" destId="{6098253C-9F53-437D-AED8-EE86754E44A0}" srcOrd="6" destOrd="0" presId="urn:microsoft.com/office/officeart/2005/8/layout/matrix1"/>
    <dgm:cxn modelId="{E74C236F-C32F-4F74-BCD0-93EEE8F0C202}" type="presParOf" srcId="{2439115F-88B1-4C73-BFA3-10EA94536089}" destId="{7508ED8F-8BC1-4F53-A272-6643BE3DB3EC}" srcOrd="7" destOrd="0" presId="urn:microsoft.com/office/officeart/2005/8/layout/matrix1"/>
    <dgm:cxn modelId="{4E297212-B2B4-4437-9C76-064876FF65B2}" type="presParOf" srcId="{857F9739-445E-45D5-B04B-70F2D38545ED}" destId="{548B12CB-4A57-481E-AA2D-869FDE46794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2D5B06-553D-46BD-9BB4-1AA4D2AA4C9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15DE805D-80CE-4B36-8BB1-44205BE56F84}">
      <dgm:prSet phldrT="[Teksti]"/>
      <dgm:spPr>
        <a:noFill/>
      </dgm:spPr>
      <dgm:t>
        <a:bodyPr/>
        <a:lstStyle/>
        <a:p>
          <a:endParaRPr lang="fi-FI" dirty="0">
            <a:latin typeface="Tw Cen MT Condensed" panose="020B0606020104020203" pitchFamily="34" charset="0"/>
          </a:endParaRPr>
        </a:p>
        <a:p>
          <a:r>
            <a:rPr lang="fi-FI" dirty="0" err="1">
              <a:latin typeface="Tw Cen MT Condensed" panose="020B0606020104020203" pitchFamily="34" charset="0"/>
            </a:rPr>
            <a:t>iPad</a:t>
          </a:r>
          <a:r>
            <a:rPr lang="fi-FI" dirty="0">
              <a:latin typeface="Tw Cen MT Condensed" panose="020B0606020104020203" pitchFamily="34" charset="0"/>
            </a:rPr>
            <a:t>-laitteet</a:t>
          </a:r>
        </a:p>
        <a:p>
          <a:r>
            <a:rPr lang="fi-FI" dirty="0">
              <a:latin typeface="Tw Cen MT Condensed" panose="020B0606020104020203" pitchFamily="34" charset="0"/>
            </a:rPr>
            <a:t>Tavoitemäärä 1:1 </a:t>
          </a:r>
        </a:p>
        <a:p>
          <a:endParaRPr lang="fi-FI" dirty="0">
            <a:latin typeface="Tw Cen MT Condensed" panose="020B0606020104020203" pitchFamily="34" charset="0"/>
          </a:endParaRPr>
        </a:p>
      </dgm:t>
    </dgm:pt>
    <dgm:pt modelId="{BAAF2F42-089C-4A2E-86EF-03386F3C8857}" type="parTrans" cxnId="{4D14CF2C-0755-41AA-AEF1-85F0C157828C}">
      <dgm:prSet/>
      <dgm:spPr/>
      <dgm:t>
        <a:bodyPr/>
        <a:lstStyle/>
        <a:p>
          <a:endParaRPr lang="fi-FI"/>
        </a:p>
      </dgm:t>
    </dgm:pt>
    <dgm:pt modelId="{EDDD8453-4DD4-495A-AF74-558819F68BC6}" type="sibTrans" cxnId="{4D14CF2C-0755-41AA-AEF1-85F0C157828C}">
      <dgm:prSet/>
      <dgm:spPr/>
      <dgm:t>
        <a:bodyPr/>
        <a:lstStyle/>
        <a:p>
          <a:endParaRPr lang="fi-FI"/>
        </a:p>
      </dgm:t>
    </dgm:pt>
    <dgm:pt modelId="{5FAA52CB-57E5-49F9-8F95-27FF4D945B67}">
      <dgm:prSet phldrT="[Teksti]" custT="1"/>
      <dgm:spPr>
        <a:noFill/>
      </dgm:spPr>
      <dgm:t>
        <a:bodyPr/>
        <a:lstStyle/>
        <a:p>
          <a:endParaRPr lang="fi-FI" sz="2000" dirty="0">
            <a:latin typeface="Tw Cen MT Condensed" panose="020B0606020104020203" pitchFamily="34" charset="0"/>
          </a:endParaRPr>
        </a:p>
        <a:p>
          <a:r>
            <a:rPr lang="fi-FI" sz="2000" dirty="0">
              <a:latin typeface="Tw Cen MT Condensed" panose="020B0606020104020203" pitchFamily="34" charset="0"/>
            </a:rPr>
            <a:t>Koulun tarpeisiin räätälöity </a:t>
          </a:r>
          <a:r>
            <a:rPr lang="fi-FI" sz="2000" dirty="0" err="1">
              <a:latin typeface="Tw Cen MT Condensed" panose="020B0606020104020203" pitchFamily="34" charset="0"/>
            </a:rPr>
            <a:t>iPad</a:t>
          </a:r>
          <a:r>
            <a:rPr lang="fi-FI" sz="2000" dirty="0">
              <a:latin typeface="Tw Cen MT Condensed" panose="020B0606020104020203" pitchFamily="34" charset="0"/>
            </a:rPr>
            <a:t>-sovellusvalikoima </a:t>
          </a:r>
        </a:p>
        <a:p>
          <a:endParaRPr lang="fi-FI" sz="2000" dirty="0">
            <a:latin typeface="Tw Cen MT Condensed" panose="020B0606020104020203" pitchFamily="34" charset="0"/>
          </a:endParaRPr>
        </a:p>
      </dgm:t>
    </dgm:pt>
    <dgm:pt modelId="{057E9995-9A3D-4923-9F13-580E0E27172E}" type="parTrans" cxnId="{B1EAA605-1786-479A-9998-A999B987C71F}">
      <dgm:prSet/>
      <dgm:spPr/>
      <dgm:t>
        <a:bodyPr/>
        <a:lstStyle/>
        <a:p>
          <a:endParaRPr lang="fi-FI"/>
        </a:p>
      </dgm:t>
    </dgm:pt>
    <dgm:pt modelId="{D28FBAE2-4C02-4BDD-9BC2-37BBD3755EB8}" type="sibTrans" cxnId="{B1EAA605-1786-479A-9998-A999B987C71F}">
      <dgm:prSet/>
      <dgm:spPr/>
      <dgm:t>
        <a:bodyPr/>
        <a:lstStyle/>
        <a:p>
          <a:endParaRPr lang="fi-FI"/>
        </a:p>
      </dgm:t>
    </dgm:pt>
    <dgm:pt modelId="{6D478003-2658-4AE9-9D25-A71DDFEBFF99}">
      <dgm:prSet phldrT="[Teksti]" custT="1"/>
      <dgm:spPr>
        <a:noFill/>
      </dgm:spPr>
      <dgm:t>
        <a:bodyPr/>
        <a:lstStyle/>
        <a:p>
          <a:endParaRPr lang="fi-FI" sz="2000" dirty="0">
            <a:latin typeface="Tw Cen MT Condensed" panose="020B0606020104020203" pitchFamily="34" charset="0"/>
          </a:endParaRPr>
        </a:p>
        <a:p>
          <a:r>
            <a:rPr lang="fi-FI" sz="2000" dirty="0">
              <a:latin typeface="Tw Cen MT Condensed" panose="020B0606020104020203" pitchFamily="34" charset="0"/>
            </a:rPr>
            <a:t>Digilaitteiden rinnalla käytettävät välineet, kuten Osmo-pelit, koodausrobotit </a:t>
          </a:r>
        </a:p>
        <a:p>
          <a:endParaRPr lang="fi-FI" sz="2000" dirty="0">
            <a:latin typeface="Tw Cen MT Condensed" panose="020B0606020104020203" pitchFamily="34" charset="0"/>
          </a:endParaRPr>
        </a:p>
      </dgm:t>
    </dgm:pt>
    <dgm:pt modelId="{DC40C3AB-7CA2-4FD8-AD5A-2399B6265B1E}" type="parTrans" cxnId="{790155AC-97DC-448F-A45D-28D25E3657CC}">
      <dgm:prSet/>
      <dgm:spPr/>
      <dgm:t>
        <a:bodyPr/>
        <a:lstStyle/>
        <a:p>
          <a:endParaRPr lang="fi-FI"/>
        </a:p>
      </dgm:t>
    </dgm:pt>
    <dgm:pt modelId="{03E6A374-4B9A-45C9-9D09-C8470574FD6B}" type="sibTrans" cxnId="{790155AC-97DC-448F-A45D-28D25E3657CC}">
      <dgm:prSet/>
      <dgm:spPr/>
      <dgm:t>
        <a:bodyPr/>
        <a:lstStyle/>
        <a:p>
          <a:endParaRPr lang="fi-FI"/>
        </a:p>
      </dgm:t>
    </dgm:pt>
    <dgm:pt modelId="{BDD2F524-CA60-44FE-A01A-B448E56BF9CA}">
      <dgm:prSet phldrT="[Teksti]" custT="1"/>
      <dgm:spPr>
        <a:noFill/>
      </dgm:spPr>
      <dgm:t>
        <a:bodyPr/>
        <a:lstStyle/>
        <a:p>
          <a:endParaRPr lang="fi-FI" sz="2000" dirty="0">
            <a:latin typeface="Tw Cen MT Condensed" panose="020B0606020104020203" pitchFamily="34" charset="0"/>
          </a:endParaRPr>
        </a:p>
        <a:p>
          <a:r>
            <a:rPr lang="fi-FI" sz="2000" dirty="0">
              <a:latin typeface="Tw Cen MT Condensed" panose="020B0606020104020203" pitchFamily="34" charset="0"/>
            </a:rPr>
            <a:t>Erikoisnäppäimistöt ja          -hiiret, painikkeet, puhelaitteet ja muut laitteiden helppokäyttövälineet</a:t>
          </a:r>
        </a:p>
        <a:p>
          <a:endParaRPr lang="fi-FI" sz="2000" dirty="0">
            <a:latin typeface="Tw Cen MT Condensed" panose="020B0606020104020203" pitchFamily="34" charset="0"/>
          </a:endParaRPr>
        </a:p>
      </dgm:t>
    </dgm:pt>
    <dgm:pt modelId="{38B3B8ED-B2FC-4039-BCD1-9B5A42795D0F}" type="parTrans" cxnId="{A3A13D54-B0B1-4B8A-8D9E-DF6AE095ADB2}">
      <dgm:prSet/>
      <dgm:spPr/>
      <dgm:t>
        <a:bodyPr/>
        <a:lstStyle/>
        <a:p>
          <a:endParaRPr lang="fi-FI"/>
        </a:p>
      </dgm:t>
    </dgm:pt>
    <dgm:pt modelId="{80D80048-5879-42F2-A015-42EE9ED950D8}" type="sibTrans" cxnId="{A3A13D54-B0B1-4B8A-8D9E-DF6AE095ADB2}">
      <dgm:prSet/>
      <dgm:spPr/>
      <dgm:t>
        <a:bodyPr/>
        <a:lstStyle/>
        <a:p>
          <a:endParaRPr lang="fi-FI"/>
        </a:p>
      </dgm:t>
    </dgm:pt>
    <dgm:pt modelId="{7A54BBB1-1F8B-49AB-88AE-6FBFCEA3A0C8}">
      <dgm:prSet phldrT="[Teksti]" custT="1"/>
      <dgm:spPr>
        <a:noFill/>
      </dgm:spPr>
      <dgm:t>
        <a:bodyPr/>
        <a:lstStyle/>
        <a:p>
          <a:endParaRPr lang="fi-FI" sz="2000" dirty="0">
            <a:latin typeface="Tw Cen MT Condensed" panose="020B0606020104020203" pitchFamily="34" charset="0"/>
          </a:endParaRPr>
        </a:p>
        <a:p>
          <a:r>
            <a:rPr lang="fi-FI" sz="2000" dirty="0" err="1">
              <a:latin typeface="Tw Cen MT Condensed" panose="020B0606020104020203" pitchFamily="34" charset="0"/>
            </a:rPr>
            <a:t>Clevertouch</a:t>
          </a:r>
          <a:r>
            <a:rPr lang="fi-FI" sz="2000" dirty="0">
              <a:latin typeface="Tw Cen MT Condensed" panose="020B0606020104020203" pitchFamily="34" charset="0"/>
            </a:rPr>
            <a:t> -älytaulut</a:t>
          </a:r>
        </a:p>
        <a:p>
          <a:r>
            <a:rPr lang="fi-FI" sz="2000" dirty="0">
              <a:latin typeface="Tw Cen MT Condensed" panose="020B0606020104020203" pitchFamily="34" charset="0"/>
            </a:rPr>
            <a:t>Tavoitemäärä 1:opetusryhmä </a:t>
          </a:r>
        </a:p>
        <a:p>
          <a:endParaRPr lang="fi-FI" sz="2000" dirty="0">
            <a:latin typeface="Tw Cen MT Condensed" panose="020B0606020104020203" pitchFamily="34" charset="0"/>
          </a:endParaRPr>
        </a:p>
      </dgm:t>
    </dgm:pt>
    <dgm:pt modelId="{B2B60EB1-728E-44B1-BA1A-E6325C2C6E44}" type="parTrans" cxnId="{E1294D59-018F-4ABB-A39E-0F4FC4D424CC}">
      <dgm:prSet/>
      <dgm:spPr/>
      <dgm:t>
        <a:bodyPr/>
        <a:lstStyle/>
        <a:p>
          <a:endParaRPr lang="fi-FI"/>
        </a:p>
      </dgm:t>
    </dgm:pt>
    <dgm:pt modelId="{2B669E45-4915-4020-A408-87EB9095EAC5}" type="sibTrans" cxnId="{E1294D59-018F-4ABB-A39E-0F4FC4D424CC}">
      <dgm:prSet/>
      <dgm:spPr/>
      <dgm:t>
        <a:bodyPr/>
        <a:lstStyle/>
        <a:p>
          <a:endParaRPr lang="fi-FI"/>
        </a:p>
      </dgm:t>
    </dgm:pt>
    <dgm:pt modelId="{91DC1B47-A24C-4F76-A9FA-C9258A85E673}">
      <dgm:prSet phldrT="[Teksti]" custT="1"/>
      <dgm:spPr>
        <a:noFill/>
      </dgm:spPr>
      <dgm:t>
        <a:bodyPr/>
        <a:lstStyle/>
        <a:p>
          <a:endParaRPr lang="fi-FI" sz="2000" dirty="0">
            <a:latin typeface="Tw Cen MT Condensed" panose="020B0606020104020203" pitchFamily="34" charset="0"/>
          </a:endParaRPr>
        </a:p>
        <a:p>
          <a:r>
            <a:rPr lang="fi-FI" sz="2000" dirty="0">
              <a:latin typeface="Tw Cen MT Condensed" panose="020B0606020104020203" pitchFamily="34" charset="0"/>
            </a:rPr>
            <a:t>Katseohjain </a:t>
          </a:r>
        </a:p>
        <a:p>
          <a:endParaRPr lang="fi-FI" sz="2000" dirty="0">
            <a:latin typeface="Tw Cen MT Condensed" panose="020B0606020104020203" pitchFamily="34" charset="0"/>
          </a:endParaRPr>
        </a:p>
      </dgm:t>
    </dgm:pt>
    <dgm:pt modelId="{7D33C286-63F6-40AB-BEEA-D89EFB21D0B9}" type="parTrans" cxnId="{0D7C34F8-4D59-488F-8F9D-4FC24C9DEABC}">
      <dgm:prSet/>
      <dgm:spPr/>
      <dgm:t>
        <a:bodyPr/>
        <a:lstStyle/>
        <a:p>
          <a:endParaRPr lang="fi-FI"/>
        </a:p>
      </dgm:t>
    </dgm:pt>
    <dgm:pt modelId="{A0FC6446-994F-4453-ABD9-2815D793774B}" type="sibTrans" cxnId="{0D7C34F8-4D59-488F-8F9D-4FC24C9DEABC}">
      <dgm:prSet/>
      <dgm:spPr/>
      <dgm:t>
        <a:bodyPr/>
        <a:lstStyle/>
        <a:p>
          <a:endParaRPr lang="fi-FI"/>
        </a:p>
      </dgm:t>
    </dgm:pt>
    <dgm:pt modelId="{601F74C5-2EC0-4940-9A87-171C4429A02E}">
      <dgm:prSet phldrT="[Teksti]" custT="1"/>
      <dgm:spPr>
        <a:noFill/>
      </dgm:spPr>
      <dgm:t>
        <a:bodyPr/>
        <a:lstStyle/>
        <a:p>
          <a:endParaRPr lang="fi-FI" sz="2000" dirty="0">
            <a:latin typeface="Tw Cen MT Condensed" panose="020B0606020104020203" pitchFamily="34" charset="0"/>
          </a:endParaRPr>
        </a:p>
        <a:p>
          <a:r>
            <a:rPr lang="fi-FI" sz="2000" dirty="0">
              <a:latin typeface="Tw Cen MT Condensed" panose="020B0606020104020203" pitchFamily="34" charset="0"/>
            </a:rPr>
            <a:t>Pöytätietokoneet, joista osassa kosketusnäyttö </a:t>
          </a:r>
        </a:p>
        <a:p>
          <a:endParaRPr lang="fi-FI" sz="2000" dirty="0">
            <a:latin typeface="Tw Cen MT Condensed" panose="020B0606020104020203" pitchFamily="34" charset="0"/>
          </a:endParaRPr>
        </a:p>
      </dgm:t>
    </dgm:pt>
    <dgm:pt modelId="{B94D81E8-88B1-4FC2-9924-8F8E3B142FF1}" type="parTrans" cxnId="{587A543B-56FA-4DD1-9D15-E731524A00BE}">
      <dgm:prSet/>
      <dgm:spPr/>
      <dgm:t>
        <a:bodyPr/>
        <a:lstStyle/>
        <a:p>
          <a:endParaRPr lang="fi-FI"/>
        </a:p>
      </dgm:t>
    </dgm:pt>
    <dgm:pt modelId="{DEB74EDC-CE79-4543-A9BE-02C98551E11E}" type="sibTrans" cxnId="{587A543B-56FA-4DD1-9D15-E731524A00BE}">
      <dgm:prSet/>
      <dgm:spPr/>
      <dgm:t>
        <a:bodyPr/>
        <a:lstStyle/>
        <a:p>
          <a:endParaRPr lang="fi-FI"/>
        </a:p>
      </dgm:t>
    </dgm:pt>
    <dgm:pt modelId="{96462C7A-44CD-4D47-8BEB-501AAF43DEA7}">
      <dgm:prSet phldrT="[Teksti]" custT="1"/>
      <dgm:spPr>
        <a:noFill/>
      </dgm:spPr>
      <dgm:t>
        <a:bodyPr/>
        <a:lstStyle/>
        <a:p>
          <a:endParaRPr lang="fi-FI" sz="2000" dirty="0">
            <a:latin typeface="Tw Cen MT Condensed" panose="020B0606020104020203" pitchFamily="34" charset="0"/>
          </a:endParaRPr>
        </a:p>
        <a:p>
          <a:r>
            <a:rPr lang="fi-FI" sz="2000" dirty="0">
              <a:latin typeface="Tw Cen MT Condensed" panose="020B0606020104020203" pitchFamily="34" charset="0"/>
            </a:rPr>
            <a:t>Aistihuone, taikalattia</a:t>
          </a:r>
        </a:p>
        <a:p>
          <a:r>
            <a:rPr lang="fi-FI" sz="2000" dirty="0">
              <a:latin typeface="Tw Cen MT Condensed" panose="020B0606020104020203" pitchFamily="34" charset="0"/>
            </a:rPr>
            <a:t>Tavoite: oman, oppilaille räätälöidyn  sisällön tuottaminen </a:t>
          </a:r>
        </a:p>
        <a:p>
          <a:endParaRPr lang="fi-FI" sz="2000" dirty="0">
            <a:latin typeface="Tw Cen MT Condensed" panose="020B0606020104020203" pitchFamily="34" charset="0"/>
          </a:endParaRPr>
        </a:p>
      </dgm:t>
    </dgm:pt>
    <dgm:pt modelId="{DAF64826-BEEF-4886-86D6-4E253DF993AA}" type="parTrans" cxnId="{ABAA40EF-1E75-4066-94F5-7E2DE4536249}">
      <dgm:prSet/>
      <dgm:spPr/>
      <dgm:t>
        <a:bodyPr/>
        <a:lstStyle/>
        <a:p>
          <a:endParaRPr lang="fi-FI"/>
        </a:p>
      </dgm:t>
    </dgm:pt>
    <dgm:pt modelId="{67D5A205-6916-42EE-8F15-E595A7E3F80D}" type="sibTrans" cxnId="{ABAA40EF-1E75-4066-94F5-7E2DE4536249}">
      <dgm:prSet/>
      <dgm:spPr/>
      <dgm:t>
        <a:bodyPr/>
        <a:lstStyle/>
        <a:p>
          <a:endParaRPr lang="fi-FI"/>
        </a:p>
      </dgm:t>
    </dgm:pt>
    <dgm:pt modelId="{BBEE37B5-B4BB-4C5E-9E78-367929E3C0D1}" type="pres">
      <dgm:prSet presAssocID="{F32D5B06-553D-46BD-9BB4-1AA4D2AA4C9D}" presName="diagram" presStyleCnt="0">
        <dgm:presLayoutVars>
          <dgm:dir/>
          <dgm:resizeHandles val="exact"/>
        </dgm:presLayoutVars>
      </dgm:prSet>
      <dgm:spPr/>
    </dgm:pt>
    <dgm:pt modelId="{7033B3FD-5EE1-40A1-A000-FBC9478647C7}" type="pres">
      <dgm:prSet presAssocID="{15DE805D-80CE-4B36-8BB1-44205BE56F84}" presName="node" presStyleLbl="node1" presStyleIdx="0" presStyleCnt="8" custScaleX="72133" custScaleY="76283" custLinFactNeighborX="8939" custLinFactNeighborY="128">
        <dgm:presLayoutVars>
          <dgm:bulletEnabled val="1"/>
        </dgm:presLayoutVars>
      </dgm:prSet>
      <dgm:spPr/>
    </dgm:pt>
    <dgm:pt modelId="{E081F7FD-A1FA-4A4B-B560-E128316FE9AA}" type="pres">
      <dgm:prSet presAssocID="{EDDD8453-4DD4-495A-AF74-558819F68BC6}" presName="sibTrans" presStyleCnt="0"/>
      <dgm:spPr/>
    </dgm:pt>
    <dgm:pt modelId="{167C5DD9-E857-439A-B311-698A120D5425}" type="pres">
      <dgm:prSet presAssocID="{5FAA52CB-57E5-49F9-8F95-27FF4D945B67}" presName="node" presStyleLbl="node1" presStyleIdx="1" presStyleCnt="8" custScaleX="72133" custScaleY="76283" custLinFactNeighborX="5469" custLinFactNeighborY="128">
        <dgm:presLayoutVars>
          <dgm:bulletEnabled val="1"/>
        </dgm:presLayoutVars>
      </dgm:prSet>
      <dgm:spPr/>
    </dgm:pt>
    <dgm:pt modelId="{D1029110-5F90-4BC3-BE39-6EB8C9069F81}" type="pres">
      <dgm:prSet presAssocID="{D28FBAE2-4C02-4BDD-9BC2-37BBD3755EB8}" presName="sibTrans" presStyleCnt="0"/>
      <dgm:spPr/>
    </dgm:pt>
    <dgm:pt modelId="{75145A80-790E-41DD-84AC-0D129382A012}" type="pres">
      <dgm:prSet presAssocID="{6D478003-2658-4AE9-9D25-A71DDFEBFF99}" presName="node" presStyleLbl="node1" presStyleIdx="2" presStyleCnt="8" custScaleX="72133" custScaleY="76283" custLinFactNeighborX="4432" custLinFactNeighborY="483">
        <dgm:presLayoutVars>
          <dgm:bulletEnabled val="1"/>
        </dgm:presLayoutVars>
      </dgm:prSet>
      <dgm:spPr/>
    </dgm:pt>
    <dgm:pt modelId="{5850DD28-E0B9-4E8B-88BC-12648EC9126C}" type="pres">
      <dgm:prSet presAssocID="{03E6A374-4B9A-45C9-9D09-C8470574FD6B}" presName="sibTrans" presStyleCnt="0"/>
      <dgm:spPr/>
    </dgm:pt>
    <dgm:pt modelId="{D0067B38-B673-4A8F-95C1-8D8B670D53F3}" type="pres">
      <dgm:prSet presAssocID="{BDD2F524-CA60-44FE-A01A-B448E56BF9CA}" presName="node" presStyleLbl="node1" presStyleIdx="3" presStyleCnt="8" custScaleX="72133" custScaleY="76283" custLinFactNeighborX="669" custLinFactNeighborY="93371">
        <dgm:presLayoutVars>
          <dgm:bulletEnabled val="1"/>
        </dgm:presLayoutVars>
      </dgm:prSet>
      <dgm:spPr/>
    </dgm:pt>
    <dgm:pt modelId="{912433A2-EDC0-4451-8A23-E9723EBA7C6A}" type="pres">
      <dgm:prSet presAssocID="{80D80048-5879-42F2-A015-42EE9ED950D8}" presName="sibTrans" presStyleCnt="0"/>
      <dgm:spPr/>
    </dgm:pt>
    <dgm:pt modelId="{8F755502-DE88-491B-A342-255E17356021}" type="pres">
      <dgm:prSet presAssocID="{7A54BBB1-1F8B-49AB-88AE-6FBFCEA3A0C8}" presName="node" presStyleLbl="node1" presStyleIdx="4" presStyleCnt="8" custScaleX="72133" custScaleY="76283" custLinFactNeighborX="8939" custLinFactNeighborY="128">
        <dgm:presLayoutVars>
          <dgm:bulletEnabled val="1"/>
        </dgm:presLayoutVars>
      </dgm:prSet>
      <dgm:spPr/>
    </dgm:pt>
    <dgm:pt modelId="{BD849C83-B8E9-44F7-900A-1B8F58A583C4}" type="pres">
      <dgm:prSet presAssocID="{2B669E45-4915-4020-A408-87EB9095EAC5}" presName="sibTrans" presStyleCnt="0"/>
      <dgm:spPr/>
    </dgm:pt>
    <dgm:pt modelId="{C3C757B1-8B26-4414-A237-71C4EE40E877}" type="pres">
      <dgm:prSet presAssocID="{91DC1B47-A24C-4F76-A9FA-C9258A85E673}" presName="node" presStyleLbl="node1" presStyleIdx="5" presStyleCnt="8" custScaleX="72133" custScaleY="76283" custLinFactNeighborX="5469" custLinFactNeighborY="128">
        <dgm:presLayoutVars>
          <dgm:bulletEnabled val="1"/>
        </dgm:presLayoutVars>
      </dgm:prSet>
      <dgm:spPr/>
    </dgm:pt>
    <dgm:pt modelId="{CE914B9F-CC68-4994-A371-02CA764FA511}" type="pres">
      <dgm:prSet presAssocID="{A0FC6446-994F-4453-ABD9-2815D793774B}" presName="sibTrans" presStyleCnt="0"/>
      <dgm:spPr/>
    </dgm:pt>
    <dgm:pt modelId="{1CD16A36-CDB7-42A5-831D-B2BD2B4594A1}" type="pres">
      <dgm:prSet presAssocID="{601F74C5-2EC0-4940-9A87-171C4429A02E}" presName="node" presStyleLbl="node1" presStyleIdx="6" presStyleCnt="8" custScaleX="72133" custScaleY="76283" custLinFactNeighborX="82566" custLinFactNeighborY="-92466">
        <dgm:presLayoutVars>
          <dgm:bulletEnabled val="1"/>
        </dgm:presLayoutVars>
      </dgm:prSet>
      <dgm:spPr/>
    </dgm:pt>
    <dgm:pt modelId="{E27ABD0F-89DE-48F5-9C7E-741A174FB340}" type="pres">
      <dgm:prSet presAssocID="{DEB74EDC-CE79-4543-A9BE-02C98551E11E}" presName="sibTrans" presStyleCnt="0"/>
      <dgm:spPr/>
    </dgm:pt>
    <dgm:pt modelId="{AAD7752C-52EE-4DC9-A04F-B0EF7946A7E2}" type="pres">
      <dgm:prSet presAssocID="{96462C7A-44CD-4D47-8BEB-501AAF43DEA7}" presName="node" presStyleLbl="node1" presStyleIdx="7" presStyleCnt="8" custScaleX="72133" custScaleY="76283" custLinFactNeighborX="-77701" custLinFactNeighborY="128">
        <dgm:presLayoutVars>
          <dgm:bulletEnabled val="1"/>
        </dgm:presLayoutVars>
      </dgm:prSet>
      <dgm:spPr/>
    </dgm:pt>
  </dgm:ptLst>
  <dgm:cxnLst>
    <dgm:cxn modelId="{B1EAA605-1786-479A-9998-A999B987C71F}" srcId="{F32D5B06-553D-46BD-9BB4-1AA4D2AA4C9D}" destId="{5FAA52CB-57E5-49F9-8F95-27FF4D945B67}" srcOrd="1" destOrd="0" parTransId="{057E9995-9A3D-4923-9F13-580E0E27172E}" sibTransId="{D28FBAE2-4C02-4BDD-9BC2-37BBD3755EB8}"/>
    <dgm:cxn modelId="{768F4606-78E9-4AFD-B15F-0C2F9570AD3D}" type="presOf" srcId="{5FAA52CB-57E5-49F9-8F95-27FF4D945B67}" destId="{167C5DD9-E857-439A-B311-698A120D5425}" srcOrd="0" destOrd="0" presId="urn:microsoft.com/office/officeart/2005/8/layout/default"/>
    <dgm:cxn modelId="{AD2A9C1C-AD8E-400F-B10C-0D3A6A3B0343}" type="presOf" srcId="{7A54BBB1-1F8B-49AB-88AE-6FBFCEA3A0C8}" destId="{8F755502-DE88-491B-A342-255E17356021}" srcOrd="0" destOrd="0" presId="urn:microsoft.com/office/officeart/2005/8/layout/default"/>
    <dgm:cxn modelId="{4D14CF2C-0755-41AA-AEF1-85F0C157828C}" srcId="{F32D5B06-553D-46BD-9BB4-1AA4D2AA4C9D}" destId="{15DE805D-80CE-4B36-8BB1-44205BE56F84}" srcOrd="0" destOrd="0" parTransId="{BAAF2F42-089C-4A2E-86EF-03386F3C8857}" sibTransId="{EDDD8453-4DD4-495A-AF74-558819F68BC6}"/>
    <dgm:cxn modelId="{298B8533-404E-4B7A-8941-6EB702C87AF8}" type="presOf" srcId="{96462C7A-44CD-4D47-8BEB-501AAF43DEA7}" destId="{AAD7752C-52EE-4DC9-A04F-B0EF7946A7E2}" srcOrd="0" destOrd="0" presId="urn:microsoft.com/office/officeart/2005/8/layout/default"/>
    <dgm:cxn modelId="{587A543B-56FA-4DD1-9D15-E731524A00BE}" srcId="{F32D5B06-553D-46BD-9BB4-1AA4D2AA4C9D}" destId="{601F74C5-2EC0-4940-9A87-171C4429A02E}" srcOrd="6" destOrd="0" parTransId="{B94D81E8-88B1-4FC2-9924-8F8E3B142FF1}" sibTransId="{DEB74EDC-CE79-4543-A9BE-02C98551E11E}"/>
    <dgm:cxn modelId="{D9CCCA43-4737-4F55-A716-E9A897D0A7AB}" type="presOf" srcId="{6D478003-2658-4AE9-9D25-A71DDFEBFF99}" destId="{75145A80-790E-41DD-84AC-0D129382A012}" srcOrd="0" destOrd="0" presId="urn:microsoft.com/office/officeart/2005/8/layout/default"/>
    <dgm:cxn modelId="{A3A13D54-B0B1-4B8A-8D9E-DF6AE095ADB2}" srcId="{F32D5B06-553D-46BD-9BB4-1AA4D2AA4C9D}" destId="{BDD2F524-CA60-44FE-A01A-B448E56BF9CA}" srcOrd="3" destOrd="0" parTransId="{38B3B8ED-B2FC-4039-BCD1-9B5A42795D0F}" sibTransId="{80D80048-5879-42F2-A015-42EE9ED950D8}"/>
    <dgm:cxn modelId="{E1294D59-018F-4ABB-A39E-0F4FC4D424CC}" srcId="{F32D5B06-553D-46BD-9BB4-1AA4D2AA4C9D}" destId="{7A54BBB1-1F8B-49AB-88AE-6FBFCEA3A0C8}" srcOrd="4" destOrd="0" parTransId="{B2B60EB1-728E-44B1-BA1A-E6325C2C6E44}" sibTransId="{2B669E45-4915-4020-A408-87EB9095EAC5}"/>
    <dgm:cxn modelId="{9907E798-4F17-4CFE-A809-13131AFF92D3}" type="presOf" srcId="{F32D5B06-553D-46BD-9BB4-1AA4D2AA4C9D}" destId="{BBEE37B5-B4BB-4C5E-9E78-367929E3C0D1}" srcOrd="0" destOrd="0" presId="urn:microsoft.com/office/officeart/2005/8/layout/default"/>
    <dgm:cxn modelId="{FEDE109C-3798-409F-A60C-86F4EFE52B0F}" type="presOf" srcId="{91DC1B47-A24C-4F76-A9FA-C9258A85E673}" destId="{C3C757B1-8B26-4414-A237-71C4EE40E877}" srcOrd="0" destOrd="0" presId="urn:microsoft.com/office/officeart/2005/8/layout/default"/>
    <dgm:cxn modelId="{790155AC-97DC-448F-A45D-28D25E3657CC}" srcId="{F32D5B06-553D-46BD-9BB4-1AA4D2AA4C9D}" destId="{6D478003-2658-4AE9-9D25-A71DDFEBFF99}" srcOrd="2" destOrd="0" parTransId="{DC40C3AB-7CA2-4FD8-AD5A-2399B6265B1E}" sibTransId="{03E6A374-4B9A-45C9-9D09-C8470574FD6B}"/>
    <dgm:cxn modelId="{883BB5B5-A18B-4898-95CC-A7842436C30B}" type="presOf" srcId="{15DE805D-80CE-4B36-8BB1-44205BE56F84}" destId="{7033B3FD-5EE1-40A1-A000-FBC9478647C7}" srcOrd="0" destOrd="0" presId="urn:microsoft.com/office/officeart/2005/8/layout/default"/>
    <dgm:cxn modelId="{3AB023C6-3306-44B1-97DF-909EFF8AFEFD}" type="presOf" srcId="{BDD2F524-CA60-44FE-A01A-B448E56BF9CA}" destId="{D0067B38-B673-4A8F-95C1-8D8B670D53F3}" srcOrd="0" destOrd="0" presId="urn:microsoft.com/office/officeart/2005/8/layout/default"/>
    <dgm:cxn modelId="{ABAA40EF-1E75-4066-94F5-7E2DE4536249}" srcId="{F32D5B06-553D-46BD-9BB4-1AA4D2AA4C9D}" destId="{96462C7A-44CD-4D47-8BEB-501AAF43DEA7}" srcOrd="7" destOrd="0" parTransId="{DAF64826-BEEF-4886-86D6-4E253DF993AA}" sibTransId="{67D5A205-6916-42EE-8F15-E595A7E3F80D}"/>
    <dgm:cxn modelId="{0D7C34F8-4D59-488F-8F9D-4FC24C9DEABC}" srcId="{F32D5B06-553D-46BD-9BB4-1AA4D2AA4C9D}" destId="{91DC1B47-A24C-4F76-A9FA-C9258A85E673}" srcOrd="5" destOrd="0" parTransId="{7D33C286-63F6-40AB-BEEA-D89EFB21D0B9}" sibTransId="{A0FC6446-994F-4453-ABD9-2815D793774B}"/>
    <dgm:cxn modelId="{13C3C3FE-30B9-473E-B759-A8B047A83EAE}" type="presOf" srcId="{601F74C5-2EC0-4940-9A87-171C4429A02E}" destId="{1CD16A36-CDB7-42A5-831D-B2BD2B4594A1}" srcOrd="0" destOrd="0" presId="urn:microsoft.com/office/officeart/2005/8/layout/default"/>
    <dgm:cxn modelId="{61A7F53C-5437-40DA-A778-CDC8CDC87C00}" type="presParOf" srcId="{BBEE37B5-B4BB-4C5E-9E78-367929E3C0D1}" destId="{7033B3FD-5EE1-40A1-A000-FBC9478647C7}" srcOrd="0" destOrd="0" presId="urn:microsoft.com/office/officeart/2005/8/layout/default"/>
    <dgm:cxn modelId="{A3A0E4D1-F4AB-4755-9CB8-F05EEE2E5D54}" type="presParOf" srcId="{BBEE37B5-B4BB-4C5E-9E78-367929E3C0D1}" destId="{E081F7FD-A1FA-4A4B-B560-E128316FE9AA}" srcOrd="1" destOrd="0" presId="urn:microsoft.com/office/officeart/2005/8/layout/default"/>
    <dgm:cxn modelId="{235F0231-131C-40D2-B8BF-86342182684E}" type="presParOf" srcId="{BBEE37B5-B4BB-4C5E-9E78-367929E3C0D1}" destId="{167C5DD9-E857-439A-B311-698A120D5425}" srcOrd="2" destOrd="0" presId="urn:microsoft.com/office/officeart/2005/8/layout/default"/>
    <dgm:cxn modelId="{151AEDA7-271C-4102-A05C-639731AC403D}" type="presParOf" srcId="{BBEE37B5-B4BB-4C5E-9E78-367929E3C0D1}" destId="{D1029110-5F90-4BC3-BE39-6EB8C9069F81}" srcOrd="3" destOrd="0" presId="urn:microsoft.com/office/officeart/2005/8/layout/default"/>
    <dgm:cxn modelId="{887BCA8E-21FC-4930-BBA8-F8CB61788A38}" type="presParOf" srcId="{BBEE37B5-B4BB-4C5E-9E78-367929E3C0D1}" destId="{75145A80-790E-41DD-84AC-0D129382A012}" srcOrd="4" destOrd="0" presId="urn:microsoft.com/office/officeart/2005/8/layout/default"/>
    <dgm:cxn modelId="{77DD4C4C-1D2E-4647-9F53-4E28E27F106A}" type="presParOf" srcId="{BBEE37B5-B4BB-4C5E-9E78-367929E3C0D1}" destId="{5850DD28-E0B9-4E8B-88BC-12648EC9126C}" srcOrd="5" destOrd="0" presId="urn:microsoft.com/office/officeart/2005/8/layout/default"/>
    <dgm:cxn modelId="{83C37125-4B5B-496D-8005-15DD5AF2E7F7}" type="presParOf" srcId="{BBEE37B5-B4BB-4C5E-9E78-367929E3C0D1}" destId="{D0067B38-B673-4A8F-95C1-8D8B670D53F3}" srcOrd="6" destOrd="0" presId="urn:microsoft.com/office/officeart/2005/8/layout/default"/>
    <dgm:cxn modelId="{9F1F6FC3-3C4C-42C5-8C82-CFBD3A297735}" type="presParOf" srcId="{BBEE37B5-B4BB-4C5E-9E78-367929E3C0D1}" destId="{912433A2-EDC0-4451-8A23-E9723EBA7C6A}" srcOrd="7" destOrd="0" presId="urn:microsoft.com/office/officeart/2005/8/layout/default"/>
    <dgm:cxn modelId="{1EA5201F-5BE8-4CF5-8A98-CB3C15D2C6EE}" type="presParOf" srcId="{BBEE37B5-B4BB-4C5E-9E78-367929E3C0D1}" destId="{8F755502-DE88-491B-A342-255E17356021}" srcOrd="8" destOrd="0" presId="urn:microsoft.com/office/officeart/2005/8/layout/default"/>
    <dgm:cxn modelId="{70476862-DA5A-4F9B-BF96-FCE049CFD10F}" type="presParOf" srcId="{BBEE37B5-B4BB-4C5E-9E78-367929E3C0D1}" destId="{BD849C83-B8E9-44F7-900A-1B8F58A583C4}" srcOrd="9" destOrd="0" presId="urn:microsoft.com/office/officeart/2005/8/layout/default"/>
    <dgm:cxn modelId="{032ED60F-6E4B-4FA0-8D50-20DFB713C8D8}" type="presParOf" srcId="{BBEE37B5-B4BB-4C5E-9E78-367929E3C0D1}" destId="{C3C757B1-8B26-4414-A237-71C4EE40E877}" srcOrd="10" destOrd="0" presId="urn:microsoft.com/office/officeart/2005/8/layout/default"/>
    <dgm:cxn modelId="{77063C46-AC3B-45FB-9D93-040C600CEB33}" type="presParOf" srcId="{BBEE37B5-B4BB-4C5E-9E78-367929E3C0D1}" destId="{CE914B9F-CC68-4994-A371-02CA764FA511}" srcOrd="11" destOrd="0" presId="urn:microsoft.com/office/officeart/2005/8/layout/default"/>
    <dgm:cxn modelId="{FFF67282-CAB2-4BD4-9C20-ECCC5529C205}" type="presParOf" srcId="{BBEE37B5-B4BB-4C5E-9E78-367929E3C0D1}" destId="{1CD16A36-CDB7-42A5-831D-B2BD2B4594A1}" srcOrd="12" destOrd="0" presId="urn:microsoft.com/office/officeart/2005/8/layout/default"/>
    <dgm:cxn modelId="{57FED429-F6DC-4A6E-8797-C163AB9CD6EB}" type="presParOf" srcId="{BBEE37B5-B4BB-4C5E-9E78-367929E3C0D1}" destId="{E27ABD0F-89DE-48F5-9C7E-741A174FB340}" srcOrd="13" destOrd="0" presId="urn:microsoft.com/office/officeart/2005/8/layout/default"/>
    <dgm:cxn modelId="{DCCA5B97-4B97-4FA4-B324-5F4EC8BBD514}" type="presParOf" srcId="{BBEE37B5-B4BB-4C5E-9E78-367929E3C0D1}" destId="{AAD7752C-52EE-4DC9-A04F-B0EF7946A7E2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F24FE9-A49B-4F51-8709-A3F718CE4917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4185F09B-A6AF-4C46-ABA0-BF208A4A4172}">
      <dgm:prSet phldrT="[Teksti]" custT="1"/>
      <dgm:spPr>
        <a:solidFill>
          <a:srgbClr val="7030A0"/>
        </a:solidFill>
      </dgm:spPr>
      <dgm:t>
        <a:bodyPr/>
        <a:lstStyle/>
        <a:p>
          <a:r>
            <a:rPr lang="fi-FI" sz="1200" dirty="0">
              <a:latin typeface="Tw Cen MT Condensed" panose="020B0606020104020203" pitchFamily="34" charset="0"/>
            </a:rPr>
            <a:t>Paluu toiminta-alueisiin</a:t>
          </a:r>
        </a:p>
      </dgm:t>
    </dgm:pt>
    <dgm:pt modelId="{62D77862-D81F-41FD-9DA5-EB3AC5AAED6A}" type="parTrans" cxnId="{01BDF090-A77F-4D25-B5F0-17BA5D9D369A}">
      <dgm:prSet/>
      <dgm:spPr/>
      <dgm:t>
        <a:bodyPr/>
        <a:lstStyle/>
        <a:p>
          <a:endParaRPr lang="fi-FI"/>
        </a:p>
      </dgm:t>
    </dgm:pt>
    <dgm:pt modelId="{845F32CA-5FD4-4945-BBB2-12A83FFA2B27}" type="sibTrans" cxnId="{01BDF090-A77F-4D25-B5F0-17BA5D9D369A}">
      <dgm:prSet/>
      <dgm:spPr>
        <a:solidFill>
          <a:srgbClr val="7030A0"/>
        </a:solidFill>
      </dgm:spPr>
      <dgm:t>
        <a:bodyPr/>
        <a:lstStyle/>
        <a:p>
          <a:endParaRPr lang="fi-FI"/>
        </a:p>
      </dgm:t>
    </dgm:pt>
    <dgm:pt modelId="{33911FDD-BD1B-49E5-A199-81E806F1AC55}">
      <dgm:prSet phldrT="[Teksti]" phldr="1"/>
      <dgm:spPr>
        <a:solidFill>
          <a:srgbClr val="7030A0"/>
        </a:solidFill>
      </dgm:spPr>
      <dgm:t>
        <a:bodyPr/>
        <a:lstStyle/>
        <a:p>
          <a:endParaRPr lang="fi-FI" dirty="0"/>
        </a:p>
      </dgm:t>
    </dgm:pt>
    <dgm:pt modelId="{A72687B4-C7D3-4F77-B8B3-265276FAFED1}" type="parTrans" cxnId="{7AAB552B-83FD-4C6E-AA88-36ABD0335CE0}">
      <dgm:prSet/>
      <dgm:spPr/>
      <dgm:t>
        <a:bodyPr/>
        <a:lstStyle/>
        <a:p>
          <a:endParaRPr lang="fi-FI"/>
        </a:p>
      </dgm:t>
    </dgm:pt>
    <dgm:pt modelId="{184C7B54-F27C-4B1A-BCB4-389F1503BD7B}" type="sibTrans" cxnId="{7AAB552B-83FD-4C6E-AA88-36ABD0335CE0}">
      <dgm:prSet/>
      <dgm:spPr>
        <a:solidFill>
          <a:srgbClr val="7030A0"/>
        </a:solidFill>
      </dgm:spPr>
      <dgm:t>
        <a:bodyPr/>
        <a:lstStyle/>
        <a:p>
          <a:endParaRPr lang="fi-FI"/>
        </a:p>
      </dgm:t>
    </dgm:pt>
    <dgm:pt modelId="{C0AEAF0D-7FB4-41F2-A8BD-89D291640950}">
      <dgm:prSet phldrT="[Teksti]" phldr="1"/>
      <dgm:spPr>
        <a:solidFill>
          <a:srgbClr val="7030A0"/>
        </a:solidFill>
      </dgm:spPr>
      <dgm:t>
        <a:bodyPr/>
        <a:lstStyle/>
        <a:p>
          <a:endParaRPr lang="fi-FI"/>
        </a:p>
      </dgm:t>
    </dgm:pt>
    <dgm:pt modelId="{49238839-0F81-47A0-AC9C-CBA4A45A17BC}" type="parTrans" cxnId="{B05727F5-256D-41F7-B82C-C63BD46C1E05}">
      <dgm:prSet/>
      <dgm:spPr/>
      <dgm:t>
        <a:bodyPr/>
        <a:lstStyle/>
        <a:p>
          <a:endParaRPr lang="fi-FI"/>
        </a:p>
      </dgm:t>
    </dgm:pt>
    <dgm:pt modelId="{A00DBA4E-14D5-4D86-A047-2673EBE64EC7}" type="sibTrans" cxnId="{B05727F5-256D-41F7-B82C-C63BD46C1E05}">
      <dgm:prSet/>
      <dgm:spPr>
        <a:solidFill>
          <a:srgbClr val="7030A0"/>
        </a:solidFill>
      </dgm:spPr>
      <dgm:t>
        <a:bodyPr/>
        <a:lstStyle/>
        <a:p>
          <a:endParaRPr lang="fi-FI"/>
        </a:p>
      </dgm:t>
    </dgm:pt>
    <dgm:pt modelId="{EBF829D5-D7B6-4280-8196-271B6148AD87}" type="pres">
      <dgm:prSet presAssocID="{5BF24FE9-A49B-4F51-8709-A3F718CE491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7C2BC6C-8415-4BF1-8984-6831BF0CE0D8}" type="pres">
      <dgm:prSet presAssocID="{4185F09B-A6AF-4C46-ABA0-BF208A4A4172}" presName="gear1" presStyleLbl="node1" presStyleIdx="0" presStyleCnt="3">
        <dgm:presLayoutVars>
          <dgm:chMax val="1"/>
          <dgm:bulletEnabled val="1"/>
        </dgm:presLayoutVars>
      </dgm:prSet>
      <dgm:spPr/>
    </dgm:pt>
    <dgm:pt modelId="{2937059D-C4DD-4728-9A88-6C5AC4E2510B}" type="pres">
      <dgm:prSet presAssocID="{4185F09B-A6AF-4C46-ABA0-BF208A4A4172}" presName="gear1srcNode" presStyleLbl="node1" presStyleIdx="0" presStyleCnt="3"/>
      <dgm:spPr/>
    </dgm:pt>
    <dgm:pt modelId="{E4FD9296-07D9-4500-ABAF-8B71E2991B88}" type="pres">
      <dgm:prSet presAssocID="{4185F09B-A6AF-4C46-ABA0-BF208A4A4172}" presName="gear1dstNode" presStyleLbl="node1" presStyleIdx="0" presStyleCnt="3"/>
      <dgm:spPr/>
    </dgm:pt>
    <dgm:pt modelId="{CC52B5BA-1017-42ED-82AA-DC36D9145045}" type="pres">
      <dgm:prSet presAssocID="{33911FDD-BD1B-49E5-A199-81E806F1AC55}" presName="gear2" presStyleLbl="node1" presStyleIdx="1" presStyleCnt="3">
        <dgm:presLayoutVars>
          <dgm:chMax val="1"/>
          <dgm:bulletEnabled val="1"/>
        </dgm:presLayoutVars>
      </dgm:prSet>
      <dgm:spPr/>
    </dgm:pt>
    <dgm:pt modelId="{34D4C4AD-BD1F-44A0-BAE4-60676E910034}" type="pres">
      <dgm:prSet presAssocID="{33911FDD-BD1B-49E5-A199-81E806F1AC55}" presName="gear2srcNode" presStyleLbl="node1" presStyleIdx="1" presStyleCnt="3"/>
      <dgm:spPr/>
    </dgm:pt>
    <dgm:pt modelId="{8DC936D3-7DF6-4704-A8B1-16EECB11BFED}" type="pres">
      <dgm:prSet presAssocID="{33911FDD-BD1B-49E5-A199-81E806F1AC55}" presName="gear2dstNode" presStyleLbl="node1" presStyleIdx="1" presStyleCnt="3"/>
      <dgm:spPr/>
    </dgm:pt>
    <dgm:pt modelId="{F7447DDD-A5B4-4383-8ABB-3A10C3D35186}" type="pres">
      <dgm:prSet presAssocID="{C0AEAF0D-7FB4-41F2-A8BD-89D291640950}" presName="gear3" presStyleLbl="node1" presStyleIdx="2" presStyleCnt="3"/>
      <dgm:spPr/>
    </dgm:pt>
    <dgm:pt modelId="{AD8CB3DA-F798-4244-A671-C7F0BBEEA842}" type="pres">
      <dgm:prSet presAssocID="{C0AEAF0D-7FB4-41F2-A8BD-89D29164095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38843B03-D7C4-465B-A924-1BE0E5417EA8}" type="pres">
      <dgm:prSet presAssocID="{C0AEAF0D-7FB4-41F2-A8BD-89D291640950}" presName="gear3srcNode" presStyleLbl="node1" presStyleIdx="2" presStyleCnt="3"/>
      <dgm:spPr/>
    </dgm:pt>
    <dgm:pt modelId="{BA1132E3-7090-4D20-ABF6-30172840F28A}" type="pres">
      <dgm:prSet presAssocID="{C0AEAF0D-7FB4-41F2-A8BD-89D291640950}" presName="gear3dstNode" presStyleLbl="node1" presStyleIdx="2" presStyleCnt="3"/>
      <dgm:spPr/>
    </dgm:pt>
    <dgm:pt modelId="{ADCE30EB-DB73-4ADD-B120-0EC715FBF289}" type="pres">
      <dgm:prSet presAssocID="{845F32CA-5FD4-4945-BBB2-12A83FFA2B27}" presName="connector1" presStyleLbl="sibTrans2D1" presStyleIdx="0" presStyleCnt="3"/>
      <dgm:spPr/>
    </dgm:pt>
    <dgm:pt modelId="{529CB708-BDBC-4356-953C-7F25B4E1E238}" type="pres">
      <dgm:prSet presAssocID="{184C7B54-F27C-4B1A-BCB4-389F1503BD7B}" presName="connector2" presStyleLbl="sibTrans2D1" presStyleIdx="1" presStyleCnt="3"/>
      <dgm:spPr/>
    </dgm:pt>
    <dgm:pt modelId="{A9228626-B8EB-4D72-8C3A-7061698E8FA9}" type="pres">
      <dgm:prSet presAssocID="{A00DBA4E-14D5-4D86-A047-2673EBE64EC7}" presName="connector3" presStyleLbl="sibTrans2D1" presStyleIdx="2" presStyleCnt="3" custLinFactNeighborY="-16014"/>
      <dgm:spPr/>
    </dgm:pt>
  </dgm:ptLst>
  <dgm:cxnLst>
    <dgm:cxn modelId="{19EF5F06-7ACE-4781-B763-42AE70AA8E72}" type="presOf" srcId="{184C7B54-F27C-4B1A-BCB4-389F1503BD7B}" destId="{529CB708-BDBC-4356-953C-7F25B4E1E238}" srcOrd="0" destOrd="0" presId="urn:microsoft.com/office/officeart/2005/8/layout/gear1"/>
    <dgm:cxn modelId="{7AAB552B-83FD-4C6E-AA88-36ABD0335CE0}" srcId="{5BF24FE9-A49B-4F51-8709-A3F718CE4917}" destId="{33911FDD-BD1B-49E5-A199-81E806F1AC55}" srcOrd="1" destOrd="0" parTransId="{A72687B4-C7D3-4F77-B8B3-265276FAFED1}" sibTransId="{184C7B54-F27C-4B1A-BCB4-389F1503BD7B}"/>
    <dgm:cxn modelId="{08B5EA31-190D-4FC0-A79C-94D1BA442752}" type="presOf" srcId="{4185F09B-A6AF-4C46-ABA0-BF208A4A4172}" destId="{2937059D-C4DD-4728-9A88-6C5AC4E2510B}" srcOrd="1" destOrd="0" presId="urn:microsoft.com/office/officeart/2005/8/layout/gear1"/>
    <dgm:cxn modelId="{CF64DC42-B840-4EF0-97D2-1CA66701592F}" type="presOf" srcId="{C0AEAF0D-7FB4-41F2-A8BD-89D291640950}" destId="{AD8CB3DA-F798-4244-A671-C7F0BBEEA842}" srcOrd="1" destOrd="0" presId="urn:microsoft.com/office/officeart/2005/8/layout/gear1"/>
    <dgm:cxn modelId="{9AFD376D-0EB5-4148-B81B-B06C8C90C372}" type="presOf" srcId="{A00DBA4E-14D5-4D86-A047-2673EBE64EC7}" destId="{A9228626-B8EB-4D72-8C3A-7061698E8FA9}" srcOrd="0" destOrd="0" presId="urn:microsoft.com/office/officeart/2005/8/layout/gear1"/>
    <dgm:cxn modelId="{1899174E-1693-456B-A65C-AFF523D960B4}" type="presOf" srcId="{C0AEAF0D-7FB4-41F2-A8BD-89D291640950}" destId="{38843B03-D7C4-465B-A924-1BE0E5417EA8}" srcOrd="2" destOrd="0" presId="urn:microsoft.com/office/officeart/2005/8/layout/gear1"/>
    <dgm:cxn modelId="{4E309A82-F8F0-45E9-AACE-A4606C5309C8}" type="presOf" srcId="{C0AEAF0D-7FB4-41F2-A8BD-89D291640950}" destId="{BA1132E3-7090-4D20-ABF6-30172840F28A}" srcOrd="3" destOrd="0" presId="urn:microsoft.com/office/officeart/2005/8/layout/gear1"/>
    <dgm:cxn modelId="{01BDF090-A77F-4D25-B5F0-17BA5D9D369A}" srcId="{5BF24FE9-A49B-4F51-8709-A3F718CE4917}" destId="{4185F09B-A6AF-4C46-ABA0-BF208A4A4172}" srcOrd="0" destOrd="0" parTransId="{62D77862-D81F-41FD-9DA5-EB3AC5AAED6A}" sibTransId="{845F32CA-5FD4-4945-BBB2-12A83FFA2B27}"/>
    <dgm:cxn modelId="{A738B998-8723-4D2F-BFD8-65290F78F580}" type="presOf" srcId="{5BF24FE9-A49B-4F51-8709-A3F718CE4917}" destId="{EBF829D5-D7B6-4280-8196-271B6148AD87}" srcOrd="0" destOrd="0" presId="urn:microsoft.com/office/officeart/2005/8/layout/gear1"/>
    <dgm:cxn modelId="{EE70D6AD-2EE9-4AAC-B16A-82D95DD76DC9}" type="presOf" srcId="{845F32CA-5FD4-4945-BBB2-12A83FFA2B27}" destId="{ADCE30EB-DB73-4ADD-B120-0EC715FBF289}" srcOrd="0" destOrd="0" presId="urn:microsoft.com/office/officeart/2005/8/layout/gear1"/>
    <dgm:cxn modelId="{8EA239AE-EB64-408F-8554-30108E77B35B}" type="presOf" srcId="{33911FDD-BD1B-49E5-A199-81E806F1AC55}" destId="{CC52B5BA-1017-42ED-82AA-DC36D9145045}" srcOrd="0" destOrd="0" presId="urn:microsoft.com/office/officeart/2005/8/layout/gear1"/>
    <dgm:cxn modelId="{D66E91BF-2AF3-4B34-A970-714E8A55424D}" type="presOf" srcId="{4185F09B-A6AF-4C46-ABA0-BF208A4A4172}" destId="{E4FD9296-07D9-4500-ABAF-8B71E2991B88}" srcOrd="2" destOrd="0" presId="urn:microsoft.com/office/officeart/2005/8/layout/gear1"/>
    <dgm:cxn modelId="{2E034EC2-C5AA-4866-B43A-B0ED52773019}" type="presOf" srcId="{33911FDD-BD1B-49E5-A199-81E806F1AC55}" destId="{34D4C4AD-BD1F-44A0-BAE4-60676E910034}" srcOrd="1" destOrd="0" presId="urn:microsoft.com/office/officeart/2005/8/layout/gear1"/>
    <dgm:cxn modelId="{DC73ECCB-1435-4565-8A59-3987854CC6ED}" type="presOf" srcId="{33911FDD-BD1B-49E5-A199-81E806F1AC55}" destId="{8DC936D3-7DF6-4704-A8B1-16EECB11BFED}" srcOrd="2" destOrd="0" presId="urn:microsoft.com/office/officeart/2005/8/layout/gear1"/>
    <dgm:cxn modelId="{97819ECC-7191-4A46-8390-601E53BE886E}" type="presOf" srcId="{4185F09B-A6AF-4C46-ABA0-BF208A4A4172}" destId="{E7C2BC6C-8415-4BF1-8984-6831BF0CE0D8}" srcOrd="0" destOrd="0" presId="urn:microsoft.com/office/officeart/2005/8/layout/gear1"/>
    <dgm:cxn modelId="{52A981D9-7E76-46A5-AA69-A30A5DEA98D2}" type="presOf" srcId="{C0AEAF0D-7FB4-41F2-A8BD-89D291640950}" destId="{F7447DDD-A5B4-4383-8ABB-3A10C3D35186}" srcOrd="0" destOrd="0" presId="urn:microsoft.com/office/officeart/2005/8/layout/gear1"/>
    <dgm:cxn modelId="{B05727F5-256D-41F7-B82C-C63BD46C1E05}" srcId="{5BF24FE9-A49B-4F51-8709-A3F718CE4917}" destId="{C0AEAF0D-7FB4-41F2-A8BD-89D291640950}" srcOrd="2" destOrd="0" parTransId="{49238839-0F81-47A0-AC9C-CBA4A45A17BC}" sibTransId="{A00DBA4E-14D5-4D86-A047-2673EBE64EC7}"/>
    <dgm:cxn modelId="{BB2C38E5-4D15-4FDE-9EC3-13AA1E85C645}" type="presParOf" srcId="{EBF829D5-D7B6-4280-8196-271B6148AD87}" destId="{E7C2BC6C-8415-4BF1-8984-6831BF0CE0D8}" srcOrd="0" destOrd="0" presId="urn:microsoft.com/office/officeart/2005/8/layout/gear1"/>
    <dgm:cxn modelId="{A6B7EFD0-E12B-4F5A-90E6-69DA32A74FED}" type="presParOf" srcId="{EBF829D5-D7B6-4280-8196-271B6148AD87}" destId="{2937059D-C4DD-4728-9A88-6C5AC4E2510B}" srcOrd="1" destOrd="0" presId="urn:microsoft.com/office/officeart/2005/8/layout/gear1"/>
    <dgm:cxn modelId="{8882E08A-5EE1-49BD-8692-B732F9022E4F}" type="presParOf" srcId="{EBF829D5-D7B6-4280-8196-271B6148AD87}" destId="{E4FD9296-07D9-4500-ABAF-8B71E2991B88}" srcOrd="2" destOrd="0" presId="urn:microsoft.com/office/officeart/2005/8/layout/gear1"/>
    <dgm:cxn modelId="{5FAA37F0-B298-4427-9902-EA26709D858D}" type="presParOf" srcId="{EBF829D5-D7B6-4280-8196-271B6148AD87}" destId="{CC52B5BA-1017-42ED-82AA-DC36D9145045}" srcOrd="3" destOrd="0" presId="urn:microsoft.com/office/officeart/2005/8/layout/gear1"/>
    <dgm:cxn modelId="{8604DEE8-C600-48DE-A1B6-39501E0E50E4}" type="presParOf" srcId="{EBF829D5-D7B6-4280-8196-271B6148AD87}" destId="{34D4C4AD-BD1F-44A0-BAE4-60676E910034}" srcOrd="4" destOrd="0" presId="urn:microsoft.com/office/officeart/2005/8/layout/gear1"/>
    <dgm:cxn modelId="{5EEB0631-5F65-4420-A75E-2CA8D2F3CEEB}" type="presParOf" srcId="{EBF829D5-D7B6-4280-8196-271B6148AD87}" destId="{8DC936D3-7DF6-4704-A8B1-16EECB11BFED}" srcOrd="5" destOrd="0" presId="urn:microsoft.com/office/officeart/2005/8/layout/gear1"/>
    <dgm:cxn modelId="{6D095309-DEFC-4B8C-88FC-DEC4AD16CC66}" type="presParOf" srcId="{EBF829D5-D7B6-4280-8196-271B6148AD87}" destId="{F7447DDD-A5B4-4383-8ABB-3A10C3D35186}" srcOrd="6" destOrd="0" presId="urn:microsoft.com/office/officeart/2005/8/layout/gear1"/>
    <dgm:cxn modelId="{31F59FEC-298D-47A4-AABA-A4A1307C26C6}" type="presParOf" srcId="{EBF829D5-D7B6-4280-8196-271B6148AD87}" destId="{AD8CB3DA-F798-4244-A671-C7F0BBEEA842}" srcOrd="7" destOrd="0" presId="urn:microsoft.com/office/officeart/2005/8/layout/gear1"/>
    <dgm:cxn modelId="{41D8F749-C9F3-49F7-A4A9-C6D2F386EB18}" type="presParOf" srcId="{EBF829D5-D7B6-4280-8196-271B6148AD87}" destId="{38843B03-D7C4-465B-A924-1BE0E5417EA8}" srcOrd="8" destOrd="0" presId="urn:microsoft.com/office/officeart/2005/8/layout/gear1"/>
    <dgm:cxn modelId="{84FB7C39-E7FE-4804-80D9-3C0FEEB1DC20}" type="presParOf" srcId="{EBF829D5-D7B6-4280-8196-271B6148AD87}" destId="{BA1132E3-7090-4D20-ABF6-30172840F28A}" srcOrd="9" destOrd="0" presId="urn:microsoft.com/office/officeart/2005/8/layout/gear1"/>
    <dgm:cxn modelId="{46B1BECB-FE71-4A66-84A9-C3D3E5AC71DF}" type="presParOf" srcId="{EBF829D5-D7B6-4280-8196-271B6148AD87}" destId="{ADCE30EB-DB73-4ADD-B120-0EC715FBF289}" srcOrd="10" destOrd="0" presId="urn:microsoft.com/office/officeart/2005/8/layout/gear1"/>
    <dgm:cxn modelId="{8FA4C7E6-058C-41B8-872B-F68C30BC61E5}" type="presParOf" srcId="{EBF829D5-D7B6-4280-8196-271B6148AD87}" destId="{529CB708-BDBC-4356-953C-7F25B4E1E238}" srcOrd="11" destOrd="0" presId="urn:microsoft.com/office/officeart/2005/8/layout/gear1"/>
    <dgm:cxn modelId="{3CD70743-B87C-4E49-9DD7-9F1CF94898BA}" type="presParOf" srcId="{EBF829D5-D7B6-4280-8196-271B6148AD87}" destId="{A9228626-B8EB-4D72-8C3A-7061698E8FA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F24FE9-A49B-4F51-8709-A3F718CE4917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4185F09B-A6AF-4C46-ABA0-BF208A4A4172}">
      <dgm:prSet phldrT="[Teksti]" custT="1"/>
      <dgm:spPr>
        <a:solidFill>
          <a:srgbClr val="92D050"/>
        </a:solidFill>
      </dgm:spPr>
      <dgm:t>
        <a:bodyPr/>
        <a:lstStyle/>
        <a:p>
          <a:r>
            <a:rPr lang="fi-FI" sz="1200" dirty="0">
              <a:latin typeface="Tw Cen MT Condensed" panose="020B0606020104020203" pitchFamily="34" charset="0"/>
            </a:rPr>
            <a:t>Paluu toiminta-alueisiin</a:t>
          </a:r>
        </a:p>
      </dgm:t>
    </dgm:pt>
    <dgm:pt modelId="{62D77862-D81F-41FD-9DA5-EB3AC5AAED6A}" type="parTrans" cxnId="{01BDF090-A77F-4D25-B5F0-17BA5D9D369A}">
      <dgm:prSet/>
      <dgm:spPr/>
      <dgm:t>
        <a:bodyPr/>
        <a:lstStyle/>
        <a:p>
          <a:endParaRPr lang="fi-FI"/>
        </a:p>
      </dgm:t>
    </dgm:pt>
    <dgm:pt modelId="{845F32CA-5FD4-4945-BBB2-12A83FFA2B27}" type="sibTrans" cxnId="{01BDF090-A77F-4D25-B5F0-17BA5D9D369A}">
      <dgm:prSet/>
      <dgm:spPr>
        <a:solidFill>
          <a:srgbClr val="92D050"/>
        </a:solidFill>
      </dgm:spPr>
      <dgm:t>
        <a:bodyPr/>
        <a:lstStyle/>
        <a:p>
          <a:endParaRPr lang="fi-FI"/>
        </a:p>
      </dgm:t>
    </dgm:pt>
    <dgm:pt modelId="{33911FDD-BD1B-49E5-A199-81E806F1AC55}">
      <dgm:prSet phldrT="[Teksti]" phldr="1"/>
      <dgm:spPr>
        <a:solidFill>
          <a:srgbClr val="92D050"/>
        </a:solidFill>
      </dgm:spPr>
      <dgm:t>
        <a:bodyPr/>
        <a:lstStyle/>
        <a:p>
          <a:endParaRPr lang="fi-FI" dirty="0"/>
        </a:p>
      </dgm:t>
    </dgm:pt>
    <dgm:pt modelId="{A72687B4-C7D3-4F77-B8B3-265276FAFED1}" type="parTrans" cxnId="{7AAB552B-83FD-4C6E-AA88-36ABD0335CE0}">
      <dgm:prSet/>
      <dgm:spPr/>
      <dgm:t>
        <a:bodyPr/>
        <a:lstStyle/>
        <a:p>
          <a:endParaRPr lang="fi-FI"/>
        </a:p>
      </dgm:t>
    </dgm:pt>
    <dgm:pt modelId="{184C7B54-F27C-4B1A-BCB4-389F1503BD7B}" type="sibTrans" cxnId="{7AAB552B-83FD-4C6E-AA88-36ABD0335CE0}">
      <dgm:prSet/>
      <dgm:spPr>
        <a:solidFill>
          <a:srgbClr val="92D050"/>
        </a:solidFill>
      </dgm:spPr>
      <dgm:t>
        <a:bodyPr/>
        <a:lstStyle/>
        <a:p>
          <a:endParaRPr lang="fi-FI"/>
        </a:p>
      </dgm:t>
    </dgm:pt>
    <dgm:pt modelId="{C0AEAF0D-7FB4-41F2-A8BD-89D291640950}">
      <dgm:prSet phldrT="[Teksti]" phldr="1"/>
      <dgm:spPr>
        <a:solidFill>
          <a:srgbClr val="92D050"/>
        </a:solidFill>
      </dgm:spPr>
      <dgm:t>
        <a:bodyPr/>
        <a:lstStyle/>
        <a:p>
          <a:endParaRPr lang="fi-FI"/>
        </a:p>
      </dgm:t>
    </dgm:pt>
    <dgm:pt modelId="{49238839-0F81-47A0-AC9C-CBA4A45A17BC}" type="parTrans" cxnId="{B05727F5-256D-41F7-B82C-C63BD46C1E05}">
      <dgm:prSet/>
      <dgm:spPr/>
      <dgm:t>
        <a:bodyPr/>
        <a:lstStyle/>
        <a:p>
          <a:endParaRPr lang="fi-FI"/>
        </a:p>
      </dgm:t>
    </dgm:pt>
    <dgm:pt modelId="{A00DBA4E-14D5-4D86-A047-2673EBE64EC7}" type="sibTrans" cxnId="{B05727F5-256D-41F7-B82C-C63BD46C1E05}">
      <dgm:prSet/>
      <dgm:spPr>
        <a:solidFill>
          <a:srgbClr val="92D050"/>
        </a:solidFill>
      </dgm:spPr>
      <dgm:t>
        <a:bodyPr/>
        <a:lstStyle/>
        <a:p>
          <a:endParaRPr lang="fi-FI"/>
        </a:p>
      </dgm:t>
    </dgm:pt>
    <dgm:pt modelId="{EBF829D5-D7B6-4280-8196-271B6148AD87}" type="pres">
      <dgm:prSet presAssocID="{5BF24FE9-A49B-4F51-8709-A3F718CE491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7C2BC6C-8415-4BF1-8984-6831BF0CE0D8}" type="pres">
      <dgm:prSet presAssocID="{4185F09B-A6AF-4C46-ABA0-BF208A4A4172}" presName="gear1" presStyleLbl="node1" presStyleIdx="0" presStyleCnt="3">
        <dgm:presLayoutVars>
          <dgm:chMax val="1"/>
          <dgm:bulletEnabled val="1"/>
        </dgm:presLayoutVars>
      </dgm:prSet>
      <dgm:spPr/>
    </dgm:pt>
    <dgm:pt modelId="{2937059D-C4DD-4728-9A88-6C5AC4E2510B}" type="pres">
      <dgm:prSet presAssocID="{4185F09B-A6AF-4C46-ABA0-BF208A4A4172}" presName="gear1srcNode" presStyleLbl="node1" presStyleIdx="0" presStyleCnt="3"/>
      <dgm:spPr/>
    </dgm:pt>
    <dgm:pt modelId="{E4FD9296-07D9-4500-ABAF-8B71E2991B88}" type="pres">
      <dgm:prSet presAssocID="{4185F09B-A6AF-4C46-ABA0-BF208A4A4172}" presName="gear1dstNode" presStyleLbl="node1" presStyleIdx="0" presStyleCnt="3"/>
      <dgm:spPr/>
    </dgm:pt>
    <dgm:pt modelId="{CC52B5BA-1017-42ED-82AA-DC36D9145045}" type="pres">
      <dgm:prSet presAssocID="{33911FDD-BD1B-49E5-A199-81E806F1AC55}" presName="gear2" presStyleLbl="node1" presStyleIdx="1" presStyleCnt="3">
        <dgm:presLayoutVars>
          <dgm:chMax val="1"/>
          <dgm:bulletEnabled val="1"/>
        </dgm:presLayoutVars>
      </dgm:prSet>
      <dgm:spPr/>
    </dgm:pt>
    <dgm:pt modelId="{34D4C4AD-BD1F-44A0-BAE4-60676E910034}" type="pres">
      <dgm:prSet presAssocID="{33911FDD-BD1B-49E5-A199-81E806F1AC55}" presName="gear2srcNode" presStyleLbl="node1" presStyleIdx="1" presStyleCnt="3"/>
      <dgm:spPr/>
    </dgm:pt>
    <dgm:pt modelId="{8DC936D3-7DF6-4704-A8B1-16EECB11BFED}" type="pres">
      <dgm:prSet presAssocID="{33911FDD-BD1B-49E5-A199-81E806F1AC55}" presName="gear2dstNode" presStyleLbl="node1" presStyleIdx="1" presStyleCnt="3"/>
      <dgm:spPr/>
    </dgm:pt>
    <dgm:pt modelId="{F7447DDD-A5B4-4383-8ABB-3A10C3D35186}" type="pres">
      <dgm:prSet presAssocID="{C0AEAF0D-7FB4-41F2-A8BD-89D291640950}" presName="gear3" presStyleLbl="node1" presStyleIdx="2" presStyleCnt="3"/>
      <dgm:spPr/>
    </dgm:pt>
    <dgm:pt modelId="{AD8CB3DA-F798-4244-A671-C7F0BBEEA842}" type="pres">
      <dgm:prSet presAssocID="{C0AEAF0D-7FB4-41F2-A8BD-89D29164095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38843B03-D7C4-465B-A924-1BE0E5417EA8}" type="pres">
      <dgm:prSet presAssocID="{C0AEAF0D-7FB4-41F2-A8BD-89D291640950}" presName="gear3srcNode" presStyleLbl="node1" presStyleIdx="2" presStyleCnt="3"/>
      <dgm:spPr/>
    </dgm:pt>
    <dgm:pt modelId="{BA1132E3-7090-4D20-ABF6-30172840F28A}" type="pres">
      <dgm:prSet presAssocID="{C0AEAF0D-7FB4-41F2-A8BD-89D291640950}" presName="gear3dstNode" presStyleLbl="node1" presStyleIdx="2" presStyleCnt="3"/>
      <dgm:spPr/>
    </dgm:pt>
    <dgm:pt modelId="{ADCE30EB-DB73-4ADD-B120-0EC715FBF289}" type="pres">
      <dgm:prSet presAssocID="{845F32CA-5FD4-4945-BBB2-12A83FFA2B27}" presName="connector1" presStyleLbl="sibTrans2D1" presStyleIdx="0" presStyleCnt="3"/>
      <dgm:spPr/>
    </dgm:pt>
    <dgm:pt modelId="{529CB708-BDBC-4356-953C-7F25B4E1E238}" type="pres">
      <dgm:prSet presAssocID="{184C7B54-F27C-4B1A-BCB4-389F1503BD7B}" presName="connector2" presStyleLbl="sibTrans2D1" presStyleIdx="1" presStyleCnt="3"/>
      <dgm:spPr/>
    </dgm:pt>
    <dgm:pt modelId="{A9228626-B8EB-4D72-8C3A-7061698E8FA9}" type="pres">
      <dgm:prSet presAssocID="{A00DBA4E-14D5-4D86-A047-2673EBE64EC7}" presName="connector3" presStyleLbl="sibTrans2D1" presStyleIdx="2" presStyleCnt="3" custLinFactNeighborY="-16014"/>
      <dgm:spPr/>
    </dgm:pt>
  </dgm:ptLst>
  <dgm:cxnLst>
    <dgm:cxn modelId="{19EF5F06-7ACE-4781-B763-42AE70AA8E72}" type="presOf" srcId="{184C7B54-F27C-4B1A-BCB4-389F1503BD7B}" destId="{529CB708-BDBC-4356-953C-7F25B4E1E238}" srcOrd="0" destOrd="0" presId="urn:microsoft.com/office/officeart/2005/8/layout/gear1"/>
    <dgm:cxn modelId="{7AAB552B-83FD-4C6E-AA88-36ABD0335CE0}" srcId="{5BF24FE9-A49B-4F51-8709-A3F718CE4917}" destId="{33911FDD-BD1B-49E5-A199-81E806F1AC55}" srcOrd="1" destOrd="0" parTransId="{A72687B4-C7D3-4F77-B8B3-265276FAFED1}" sibTransId="{184C7B54-F27C-4B1A-BCB4-389F1503BD7B}"/>
    <dgm:cxn modelId="{08B5EA31-190D-4FC0-A79C-94D1BA442752}" type="presOf" srcId="{4185F09B-A6AF-4C46-ABA0-BF208A4A4172}" destId="{2937059D-C4DD-4728-9A88-6C5AC4E2510B}" srcOrd="1" destOrd="0" presId="urn:microsoft.com/office/officeart/2005/8/layout/gear1"/>
    <dgm:cxn modelId="{CF64DC42-B840-4EF0-97D2-1CA66701592F}" type="presOf" srcId="{C0AEAF0D-7FB4-41F2-A8BD-89D291640950}" destId="{AD8CB3DA-F798-4244-A671-C7F0BBEEA842}" srcOrd="1" destOrd="0" presId="urn:microsoft.com/office/officeart/2005/8/layout/gear1"/>
    <dgm:cxn modelId="{9AFD376D-0EB5-4148-B81B-B06C8C90C372}" type="presOf" srcId="{A00DBA4E-14D5-4D86-A047-2673EBE64EC7}" destId="{A9228626-B8EB-4D72-8C3A-7061698E8FA9}" srcOrd="0" destOrd="0" presId="urn:microsoft.com/office/officeart/2005/8/layout/gear1"/>
    <dgm:cxn modelId="{1899174E-1693-456B-A65C-AFF523D960B4}" type="presOf" srcId="{C0AEAF0D-7FB4-41F2-A8BD-89D291640950}" destId="{38843B03-D7C4-465B-A924-1BE0E5417EA8}" srcOrd="2" destOrd="0" presId="urn:microsoft.com/office/officeart/2005/8/layout/gear1"/>
    <dgm:cxn modelId="{4E309A82-F8F0-45E9-AACE-A4606C5309C8}" type="presOf" srcId="{C0AEAF0D-7FB4-41F2-A8BD-89D291640950}" destId="{BA1132E3-7090-4D20-ABF6-30172840F28A}" srcOrd="3" destOrd="0" presId="urn:microsoft.com/office/officeart/2005/8/layout/gear1"/>
    <dgm:cxn modelId="{01BDF090-A77F-4D25-B5F0-17BA5D9D369A}" srcId="{5BF24FE9-A49B-4F51-8709-A3F718CE4917}" destId="{4185F09B-A6AF-4C46-ABA0-BF208A4A4172}" srcOrd="0" destOrd="0" parTransId="{62D77862-D81F-41FD-9DA5-EB3AC5AAED6A}" sibTransId="{845F32CA-5FD4-4945-BBB2-12A83FFA2B27}"/>
    <dgm:cxn modelId="{A738B998-8723-4D2F-BFD8-65290F78F580}" type="presOf" srcId="{5BF24FE9-A49B-4F51-8709-A3F718CE4917}" destId="{EBF829D5-D7B6-4280-8196-271B6148AD87}" srcOrd="0" destOrd="0" presId="urn:microsoft.com/office/officeart/2005/8/layout/gear1"/>
    <dgm:cxn modelId="{EE70D6AD-2EE9-4AAC-B16A-82D95DD76DC9}" type="presOf" srcId="{845F32CA-5FD4-4945-BBB2-12A83FFA2B27}" destId="{ADCE30EB-DB73-4ADD-B120-0EC715FBF289}" srcOrd="0" destOrd="0" presId="urn:microsoft.com/office/officeart/2005/8/layout/gear1"/>
    <dgm:cxn modelId="{8EA239AE-EB64-408F-8554-30108E77B35B}" type="presOf" srcId="{33911FDD-BD1B-49E5-A199-81E806F1AC55}" destId="{CC52B5BA-1017-42ED-82AA-DC36D9145045}" srcOrd="0" destOrd="0" presId="urn:microsoft.com/office/officeart/2005/8/layout/gear1"/>
    <dgm:cxn modelId="{D66E91BF-2AF3-4B34-A970-714E8A55424D}" type="presOf" srcId="{4185F09B-A6AF-4C46-ABA0-BF208A4A4172}" destId="{E4FD9296-07D9-4500-ABAF-8B71E2991B88}" srcOrd="2" destOrd="0" presId="urn:microsoft.com/office/officeart/2005/8/layout/gear1"/>
    <dgm:cxn modelId="{2E034EC2-C5AA-4866-B43A-B0ED52773019}" type="presOf" srcId="{33911FDD-BD1B-49E5-A199-81E806F1AC55}" destId="{34D4C4AD-BD1F-44A0-BAE4-60676E910034}" srcOrd="1" destOrd="0" presId="urn:microsoft.com/office/officeart/2005/8/layout/gear1"/>
    <dgm:cxn modelId="{DC73ECCB-1435-4565-8A59-3987854CC6ED}" type="presOf" srcId="{33911FDD-BD1B-49E5-A199-81E806F1AC55}" destId="{8DC936D3-7DF6-4704-A8B1-16EECB11BFED}" srcOrd="2" destOrd="0" presId="urn:microsoft.com/office/officeart/2005/8/layout/gear1"/>
    <dgm:cxn modelId="{97819ECC-7191-4A46-8390-601E53BE886E}" type="presOf" srcId="{4185F09B-A6AF-4C46-ABA0-BF208A4A4172}" destId="{E7C2BC6C-8415-4BF1-8984-6831BF0CE0D8}" srcOrd="0" destOrd="0" presId="urn:microsoft.com/office/officeart/2005/8/layout/gear1"/>
    <dgm:cxn modelId="{52A981D9-7E76-46A5-AA69-A30A5DEA98D2}" type="presOf" srcId="{C0AEAF0D-7FB4-41F2-A8BD-89D291640950}" destId="{F7447DDD-A5B4-4383-8ABB-3A10C3D35186}" srcOrd="0" destOrd="0" presId="urn:microsoft.com/office/officeart/2005/8/layout/gear1"/>
    <dgm:cxn modelId="{B05727F5-256D-41F7-B82C-C63BD46C1E05}" srcId="{5BF24FE9-A49B-4F51-8709-A3F718CE4917}" destId="{C0AEAF0D-7FB4-41F2-A8BD-89D291640950}" srcOrd="2" destOrd="0" parTransId="{49238839-0F81-47A0-AC9C-CBA4A45A17BC}" sibTransId="{A00DBA4E-14D5-4D86-A047-2673EBE64EC7}"/>
    <dgm:cxn modelId="{BB2C38E5-4D15-4FDE-9EC3-13AA1E85C645}" type="presParOf" srcId="{EBF829D5-D7B6-4280-8196-271B6148AD87}" destId="{E7C2BC6C-8415-4BF1-8984-6831BF0CE0D8}" srcOrd="0" destOrd="0" presId="urn:microsoft.com/office/officeart/2005/8/layout/gear1"/>
    <dgm:cxn modelId="{A6B7EFD0-E12B-4F5A-90E6-69DA32A74FED}" type="presParOf" srcId="{EBF829D5-D7B6-4280-8196-271B6148AD87}" destId="{2937059D-C4DD-4728-9A88-6C5AC4E2510B}" srcOrd="1" destOrd="0" presId="urn:microsoft.com/office/officeart/2005/8/layout/gear1"/>
    <dgm:cxn modelId="{8882E08A-5EE1-49BD-8692-B732F9022E4F}" type="presParOf" srcId="{EBF829D5-D7B6-4280-8196-271B6148AD87}" destId="{E4FD9296-07D9-4500-ABAF-8B71E2991B88}" srcOrd="2" destOrd="0" presId="urn:microsoft.com/office/officeart/2005/8/layout/gear1"/>
    <dgm:cxn modelId="{5FAA37F0-B298-4427-9902-EA26709D858D}" type="presParOf" srcId="{EBF829D5-D7B6-4280-8196-271B6148AD87}" destId="{CC52B5BA-1017-42ED-82AA-DC36D9145045}" srcOrd="3" destOrd="0" presId="urn:microsoft.com/office/officeart/2005/8/layout/gear1"/>
    <dgm:cxn modelId="{8604DEE8-C600-48DE-A1B6-39501E0E50E4}" type="presParOf" srcId="{EBF829D5-D7B6-4280-8196-271B6148AD87}" destId="{34D4C4AD-BD1F-44A0-BAE4-60676E910034}" srcOrd="4" destOrd="0" presId="urn:microsoft.com/office/officeart/2005/8/layout/gear1"/>
    <dgm:cxn modelId="{5EEB0631-5F65-4420-A75E-2CA8D2F3CEEB}" type="presParOf" srcId="{EBF829D5-D7B6-4280-8196-271B6148AD87}" destId="{8DC936D3-7DF6-4704-A8B1-16EECB11BFED}" srcOrd="5" destOrd="0" presId="urn:microsoft.com/office/officeart/2005/8/layout/gear1"/>
    <dgm:cxn modelId="{6D095309-DEFC-4B8C-88FC-DEC4AD16CC66}" type="presParOf" srcId="{EBF829D5-D7B6-4280-8196-271B6148AD87}" destId="{F7447DDD-A5B4-4383-8ABB-3A10C3D35186}" srcOrd="6" destOrd="0" presId="urn:microsoft.com/office/officeart/2005/8/layout/gear1"/>
    <dgm:cxn modelId="{31F59FEC-298D-47A4-AABA-A4A1307C26C6}" type="presParOf" srcId="{EBF829D5-D7B6-4280-8196-271B6148AD87}" destId="{AD8CB3DA-F798-4244-A671-C7F0BBEEA842}" srcOrd="7" destOrd="0" presId="urn:microsoft.com/office/officeart/2005/8/layout/gear1"/>
    <dgm:cxn modelId="{41D8F749-C9F3-49F7-A4A9-C6D2F386EB18}" type="presParOf" srcId="{EBF829D5-D7B6-4280-8196-271B6148AD87}" destId="{38843B03-D7C4-465B-A924-1BE0E5417EA8}" srcOrd="8" destOrd="0" presId="urn:microsoft.com/office/officeart/2005/8/layout/gear1"/>
    <dgm:cxn modelId="{84FB7C39-E7FE-4804-80D9-3C0FEEB1DC20}" type="presParOf" srcId="{EBF829D5-D7B6-4280-8196-271B6148AD87}" destId="{BA1132E3-7090-4D20-ABF6-30172840F28A}" srcOrd="9" destOrd="0" presId="urn:microsoft.com/office/officeart/2005/8/layout/gear1"/>
    <dgm:cxn modelId="{46B1BECB-FE71-4A66-84A9-C3D3E5AC71DF}" type="presParOf" srcId="{EBF829D5-D7B6-4280-8196-271B6148AD87}" destId="{ADCE30EB-DB73-4ADD-B120-0EC715FBF289}" srcOrd="10" destOrd="0" presId="urn:microsoft.com/office/officeart/2005/8/layout/gear1"/>
    <dgm:cxn modelId="{8FA4C7E6-058C-41B8-872B-F68C30BC61E5}" type="presParOf" srcId="{EBF829D5-D7B6-4280-8196-271B6148AD87}" destId="{529CB708-BDBC-4356-953C-7F25B4E1E238}" srcOrd="11" destOrd="0" presId="urn:microsoft.com/office/officeart/2005/8/layout/gear1"/>
    <dgm:cxn modelId="{3CD70743-B87C-4E49-9DD7-9F1CF94898BA}" type="presParOf" srcId="{EBF829D5-D7B6-4280-8196-271B6148AD87}" destId="{A9228626-B8EB-4D72-8C3A-7061698E8FA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BF24FE9-A49B-4F51-8709-A3F718CE4917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4185F09B-A6AF-4C46-ABA0-BF208A4A4172}">
      <dgm:prSet phldrT="[Teksti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fi-FI" sz="1200" dirty="0">
              <a:latin typeface="Tw Cen MT Condensed" panose="020B0606020104020203" pitchFamily="34" charset="0"/>
            </a:rPr>
            <a:t>Paluu toiminta-alueisiin</a:t>
          </a:r>
        </a:p>
      </dgm:t>
    </dgm:pt>
    <dgm:pt modelId="{62D77862-D81F-41FD-9DA5-EB3AC5AAED6A}" type="parTrans" cxnId="{01BDF090-A77F-4D25-B5F0-17BA5D9D369A}">
      <dgm:prSet/>
      <dgm:spPr/>
      <dgm:t>
        <a:bodyPr/>
        <a:lstStyle/>
        <a:p>
          <a:endParaRPr lang="fi-FI"/>
        </a:p>
      </dgm:t>
    </dgm:pt>
    <dgm:pt modelId="{845F32CA-5FD4-4945-BBB2-12A83FFA2B27}" type="sibTrans" cxnId="{01BDF090-A77F-4D25-B5F0-17BA5D9D369A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endParaRPr lang="fi-FI"/>
        </a:p>
      </dgm:t>
    </dgm:pt>
    <dgm:pt modelId="{33911FDD-BD1B-49E5-A199-81E806F1AC55}">
      <dgm:prSet phldrT="[Teksti]" phldr="1"/>
      <dgm:spPr>
        <a:solidFill>
          <a:schemeClr val="accent6">
            <a:lumMod val="50000"/>
          </a:schemeClr>
        </a:solidFill>
      </dgm:spPr>
      <dgm:t>
        <a:bodyPr/>
        <a:lstStyle/>
        <a:p>
          <a:endParaRPr lang="fi-FI" dirty="0"/>
        </a:p>
      </dgm:t>
    </dgm:pt>
    <dgm:pt modelId="{A72687B4-C7D3-4F77-B8B3-265276FAFED1}" type="parTrans" cxnId="{7AAB552B-83FD-4C6E-AA88-36ABD0335CE0}">
      <dgm:prSet/>
      <dgm:spPr/>
      <dgm:t>
        <a:bodyPr/>
        <a:lstStyle/>
        <a:p>
          <a:endParaRPr lang="fi-FI"/>
        </a:p>
      </dgm:t>
    </dgm:pt>
    <dgm:pt modelId="{184C7B54-F27C-4B1A-BCB4-389F1503BD7B}" type="sibTrans" cxnId="{7AAB552B-83FD-4C6E-AA88-36ABD0335CE0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endParaRPr lang="fi-FI"/>
        </a:p>
      </dgm:t>
    </dgm:pt>
    <dgm:pt modelId="{C0AEAF0D-7FB4-41F2-A8BD-89D291640950}">
      <dgm:prSet phldrT="[Teksti]" phldr="1"/>
      <dgm:spPr>
        <a:solidFill>
          <a:schemeClr val="accent6">
            <a:lumMod val="50000"/>
          </a:schemeClr>
        </a:solidFill>
      </dgm:spPr>
      <dgm:t>
        <a:bodyPr/>
        <a:lstStyle/>
        <a:p>
          <a:endParaRPr lang="fi-FI"/>
        </a:p>
      </dgm:t>
    </dgm:pt>
    <dgm:pt modelId="{49238839-0F81-47A0-AC9C-CBA4A45A17BC}" type="parTrans" cxnId="{B05727F5-256D-41F7-B82C-C63BD46C1E05}">
      <dgm:prSet/>
      <dgm:spPr/>
      <dgm:t>
        <a:bodyPr/>
        <a:lstStyle/>
        <a:p>
          <a:endParaRPr lang="fi-FI"/>
        </a:p>
      </dgm:t>
    </dgm:pt>
    <dgm:pt modelId="{A00DBA4E-14D5-4D86-A047-2673EBE64EC7}" type="sibTrans" cxnId="{B05727F5-256D-41F7-B82C-C63BD46C1E05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endParaRPr lang="fi-FI"/>
        </a:p>
      </dgm:t>
    </dgm:pt>
    <dgm:pt modelId="{EBF829D5-D7B6-4280-8196-271B6148AD87}" type="pres">
      <dgm:prSet presAssocID="{5BF24FE9-A49B-4F51-8709-A3F718CE491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7C2BC6C-8415-4BF1-8984-6831BF0CE0D8}" type="pres">
      <dgm:prSet presAssocID="{4185F09B-A6AF-4C46-ABA0-BF208A4A4172}" presName="gear1" presStyleLbl="node1" presStyleIdx="0" presStyleCnt="3">
        <dgm:presLayoutVars>
          <dgm:chMax val="1"/>
          <dgm:bulletEnabled val="1"/>
        </dgm:presLayoutVars>
      </dgm:prSet>
      <dgm:spPr/>
    </dgm:pt>
    <dgm:pt modelId="{2937059D-C4DD-4728-9A88-6C5AC4E2510B}" type="pres">
      <dgm:prSet presAssocID="{4185F09B-A6AF-4C46-ABA0-BF208A4A4172}" presName="gear1srcNode" presStyleLbl="node1" presStyleIdx="0" presStyleCnt="3"/>
      <dgm:spPr/>
    </dgm:pt>
    <dgm:pt modelId="{E4FD9296-07D9-4500-ABAF-8B71E2991B88}" type="pres">
      <dgm:prSet presAssocID="{4185F09B-A6AF-4C46-ABA0-BF208A4A4172}" presName="gear1dstNode" presStyleLbl="node1" presStyleIdx="0" presStyleCnt="3"/>
      <dgm:spPr/>
    </dgm:pt>
    <dgm:pt modelId="{CC52B5BA-1017-42ED-82AA-DC36D9145045}" type="pres">
      <dgm:prSet presAssocID="{33911FDD-BD1B-49E5-A199-81E806F1AC55}" presName="gear2" presStyleLbl="node1" presStyleIdx="1" presStyleCnt="3">
        <dgm:presLayoutVars>
          <dgm:chMax val="1"/>
          <dgm:bulletEnabled val="1"/>
        </dgm:presLayoutVars>
      </dgm:prSet>
      <dgm:spPr/>
    </dgm:pt>
    <dgm:pt modelId="{34D4C4AD-BD1F-44A0-BAE4-60676E910034}" type="pres">
      <dgm:prSet presAssocID="{33911FDD-BD1B-49E5-A199-81E806F1AC55}" presName="gear2srcNode" presStyleLbl="node1" presStyleIdx="1" presStyleCnt="3"/>
      <dgm:spPr/>
    </dgm:pt>
    <dgm:pt modelId="{8DC936D3-7DF6-4704-A8B1-16EECB11BFED}" type="pres">
      <dgm:prSet presAssocID="{33911FDD-BD1B-49E5-A199-81E806F1AC55}" presName="gear2dstNode" presStyleLbl="node1" presStyleIdx="1" presStyleCnt="3"/>
      <dgm:spPr/>
    </dgm:pt>
    <dgm:pt modelId="{F7447DDD-A5B4-4383-8ABB-3A10C3D35186}" type="pres">
      <dgm:prSet presAssocID="{C0AEAF0D-7FB4-41F2-A8BD-89D291640950}" presName="gear3" presStyleLbl="node1" presStyleIdx="2" presStyleCnt="3"/>
      <dgm:spPr/>
    </dgm:pt>
    <dgm:pt modelId="{AD8CB3DA-F798-4244-A671-C7F0BBEEA842}" type="pres">
      <dgm:prSet presAssocID="{C0AEAF0D-7FB4-41F2-A8BD-89D29164095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38843B03-D7C4-465B-A924-1BE0E5417EA8}" type="pres">
      <dgm:prSet presAssocID="{C0AEAF0D-7FB4-41F2-A8BD-89D291640950}" presName="gear3srcNode" presStyleLbl="node1" presStyleIdx="2" presStyleCnt="3"/>
      <dgm:spPr/>
    </dgm:pt>
    <dgm:pt modelId="{BA1132E3-7090-4D20-ABF6-30172840F28A}" type="pres">
      <dgm:prSet presAssocID="{C0AEAF0D-7FB4-41F2-A8BD-89D291640950}" presName="gear3dstNode" presStyleLbl="node1" presStyleIdx="2" presStyleCnt="3"/>
      <dgm:spPr/>
    </dgm:pt>
    <dgm:pt modelId="{ADCE30EB-DB73-4ADD-B120-0EC715FBF289}" type="pres">
      <dgm:prSet presAssocID="{845F32CA-5FD4-4945-BBB2-12A83FFA2B27}" presName="connector1" presStyleLbl="sibTrans2D1" presStyleIdx="0" presStyleCnt="3"/>
      <dgm:spPr/>
    </dgm:pt>
    <dgm:pt modelId="{529CB708-BDBC-4356-953C-7F25B4E1E238}" type="pres">
      <dgm:prSet presAssocID="{184C7B54-F27C-4B1A-BCB4-389F1503BD7B}" presName="connector2" presStyleLbl="sibTrans2D1" presStyleIdx="1" presStyleCnt="3"/>
      <dgm:spPr/>
    </dgm:pt>
    <dgm:pt modelId="{A9228626-B8EB-4D72-8C3A-7061698E8FA9}" type="pres">
      <dgm:prSet presAssocID="{A00DBA4E-14D5-4D86-A047-2673EBE64EC7}" presName="connector3" presStyleLbl="sibTrans2D1" presStyleIdx="2" presStyleCnt="3" custLinFactNeighborY="-16014"/>
      <dgm:spPr/>
    </dgm:pt>
  </dgm:ptLst>
  <dgm:cxnLst>
    <dgm:cxn modelId="{19EF5F06-7ACE-4781-B763-42AE70AA8E72}" type="presOf" srcId="{184C7B54-F27C-4B1A-BCB4-389F1503BD7B}" destId="{529CB708-BDBC-4356-953C-7F25B4E1E238}" srcOrd="0" destOrd="0" presId="urn:microsoft.com/office/officeart/2005/8/layout/gear1"/>
    <dgm:cxn modelId="{7AAB552B-83FD-4C6E-AA88-36ABD0335CE0}" srcId="{5BF24FE9-A49B-4F51-8709-A3F718CE4917}" destId="{33911FDD-BD1B-49E5-A199-81E806F1AC55}" srcOrd="1" destOrd="0" parTransId="{A72687B4-C7D3-4F77-B8B3-265276FAFED1}" sibTransId="{184C7B54-F27C-4B1A-BCB4-389F1503BD7B}"/>
    <dgm:cxn modelId="{08B5EA31-190D-4FC0-A79C-94D1BA442752}" type="presOf" srcId="{4185F09B-A6AF-4C46-ABA0-BF208A4A4172}" destId="{2937059D-C4DD-4728-9A88-6C5AC4E2510B}" srcOrd="1" destOrd="0" presId="urn:microsoft.com/office/officeart/2005/8/layout/gear1"/>
    <dgm:cxn modelId="{CF64DC42-B840-4EF0-97D2-1CA66701592F}" type="presOf" srcId="{C0AEAF0D-7FB4-41F2-A8BD-89D291640950}" destId="{AD8CB3DA-F798-4244-A671-C7F0BBEEA842}" srcOrd="1" destOrd="0" presId="urn:microsoft.com/office/officeart/2005/8/layout/gear1"/>
    <dgm:cxn modelId="{9AFD376D-0EB5-4148-B81B-B06C8C90C372}" type="presOf" srcId="{A00DBA4E-14D5-4D86-A047-2673EBE64EC7}" destId="{A9228626-B8EB-4D72-8C3A-7061698E8FA9}" srcOrd="0" destOrd="0" presId="urn:microsoft.com/office/officeart/2005/8/layout/gear1"/>
    <dgm:cxn modelId="{1899174E-1693-456B-A65C-AFF523D960B4}" type="presOf" srcId="{C0AEAF0D-7FB4-41F2-A8BD-89D291640950}" destId="{38843B03-D7C4-465B-A924-1BE0E5417EA8}" srcOrd="2" destOrd="0" presId="urn:microsoft.com/office/officeart/2005/8/layout/gear1"/>
    <dgm:cxn modelId="{4E309A82-F8F0-45E9-AACE-A4606C5309C8}" type="presOf" srcId="{C0AEAF0D-7FB4-41F2-A8BD-89D291640950}" destId="{BA1132E3-7090-4D20-ABF6-30172840F28A}" srcOrd="3" destOrd="0" presId="urn:microsoft.com/office/officeart/2005/8/layout/gear1"/>
    <dgm:cxn modelId="{01BDF090-A77F-4D25-B5F0-17BA5D9D369A}" srcId="{5BF24FE9-A49B-4F51-8709-A3F718CE4917}" destId="{4185F09B-A6AF-4C46-ABA0-BF208A4A4172}" srcOrd="0" destOrd="0" parTransId="{62D77862-D81F-41FD-9DA5-EB3AC5AAED6A}" sibTransId="{845F32CA-5FD4-4945-BBB2-12A83FFA2B27}"/>
    <dgm:cxn modelId="{A738B998-8723-4D2F-BFD8-65290F78F580}" type="presOf" srcId="{5BF24FE9-A49B-4F51-8709-A3F718CE4917}" destId="{EBF829D5-D7B6-4280-8196-271B6148AD87}" srcOrd="0" destOrd="0" presId="urn:microsoft.com/office/officeart/2005/8/layout/gear1"/>
    <dgm:cxn modelId="{EE70D6AD-2EE9-4AAC-B16A-82D95DD76DC9}" type="presOf" srcId="{845F32CA-5FD4-4945-BBB2-12A83FFA2B27}" destId="{ADCE30EB-DB73-4ADD-B120-0EC715FBF289}" srcOrd="0" destOrd="0" presId="urn:microsoft.com/office/officeart/2005/8/layout/gear1"/>
    <dgm:cxn modelId="{8EA239AE-EB64-408F-8554-30108E77B35B}" type="presOf" srcId="{33911FDD-BD1B-49E5-A199-81E806F1AC55}" destId="{CC52B5BA-1017-42ED-82AA-DC36D9145045}" srcOrd="0" destOrd="0" presId="urn:microsoft.com/office/officeart/2005/8/layout/gear1"/>
    <dgm:cxn modelId="{D66E91BF-2AF3-4B34-A970-714E8A55424D}" type="presOf" srcId="{4185F09B-A6AF-4C46-ABA0-BF208A4A4172}" destId="{E4FD9296-07D9-4500-ABAF-8B71E2991B88}" srcOrd="2" destOrd="0" presId="urn:microsoft.com/office/officeart/2005/8/layout/gear1"/>
    <dgm:cxn modelId="{2E034EC2-C5AA-4866-B43A-B0ED52773019}" type="presOf" srcId="{33911FDD-BD1B-49E5-A199-81E806F1AC55}" destId="{34D4C4AD-BD1F-44A0-BAE4-60676E910034}" srcOrd="1" destOrd="0" presId="urn:microsoft.com/office/officeart/2005/8/layout/gear1"/>
    <dgm:cxn modelId="{DC73ECCB-1435-4565-8A59-3987854CC6ED}" type="presOf" srcId="{33911FDD-BD1B-49E5-A199-81E806F1AC55}" destId="{8DC936D3-7DF6-4704-A8B1-16EECB11BFED}" srcOrd="2" destOrd="0" presId="urn:microsoft.com/office/officeart/2005/8/layout/gear1"/>
    <dgm:cxn modelId="{97819ECC-7191-4A46-8390-601E53BE886E}" type="presOf" srcId="{4185F09B-A6AF-4C46-ABA0-BF208A4A4172}" destId="{E7C2BC6C-8415-4BF1-8984-6831BF0CE0D8}" srcOrd="0" destOrd="0" presId="urn:microsoft.com/office/officeart/2005/8/layout/gear1"/>
    <dgm:cxn modelId="{52A981D9-7E76-46A5-AA69-A30A5DEA98D2}" type="presOf" srcId="{C0AEAF0D-7FB4-41F2-A8BD-89D291640950}" destId="{F7447DDD-A5B4-4383-8ABB-3A10C3D35186}" srcOrd="0" destOrd="0" presId="urn:microsoft.com/office/officeart/2005/8/layout/gear1"/>
    <dgm:cxn modelId="{B05727F5-256D-41F7-B82C-C63BD46C1E05}" srcId="{5BF24FE9-A49B-4F51-8709-A3F718CE4917}" destId="{C0AEAF0D-7FB4-41F2-A8BD-89D291640950}" srcOrd="2" destOrd="0" parTransId="{49238839-0F81-47A0-AC9C-CBA4A45A17BC}" sibTransId="{A00DBA4E-14D5-4D86-A047-2673EBE64EC7}"/>
    <dgm:cxn modelId="{BB2C38E5-4D15-4FDE-9EC3-13AA1E85C645}" type="presParOf" srcId="{EBF829D5-D7B6-4280-8196-271B6148AD87}" destId="{E7C2BC6C-8415-4BF1-8984-6831BF0CE0D8}" srcOrd="0" destOrd="0" presId="urn:microsoft.com/office/officeart/2005/8/layout/gear1"/>
    <dgm:cxn modelId="{A6B7EFD0-E12B-4F5A-90E6-69DA32A74FED}" type="presParOf" srcId="{EBF829D5-D7B6-4280-8196-271B6148AD87}" destId="{2937059D-C4DD-4728-9A88-6C5AC4E2510B}" srcOrd="1" destOrd="0" presId="urn:microsoft.com/office/officeart/2005/8/layout/gear1"/>
    <dgm:cxn modelId="{8882E08A-5EE1-49BD-8692-B732F9022E4F}" type="presParOf" srcId="{EBF829D5-D7B6-4280-8196-271B6148AD87}" destId="{E4FD9296-07D9-4500-ABAF-8B71E2991B88}" srcOrd="2" destOrd="0" presId="urn:microsoft.com/office/officeart/2005/8/layout/gear1"/>
    <dgm:cxn modelId="{5FAA37F0-B298-4427-9902-EA26709D858D}" type="presParOf" srcId="{EBF829D5-D7B6-4280-8196-271B6148AD87}" destId="{CC52B5BA-1017-42ED-82AA-DC36D9145045}" srcOrd="3" destOrd="0" presId="urn:microsoft.com/office/officeart/2005/8/layout/gear1"/>
    <dgm:cxn modelId="{8604DEE8-C600-48DE-A1B6-39501E0E50E4}" type="presParOf" srcId="{EBF829D5-D7B6-4280-8196-271B6148AD87}" destId="{34D4C4AD-BD1F-44A0-BAE4-60676E910034}" srcOrd="4" destOrd="0" presId="urn:microsoft.com/office/officeart/2005/8/layout/gear1"/>
    <dgm:cxn modelId="{5EEB0631-5F65-4420-A75E-2CA8D2F3CEEB}" type="presParOf" srcId="{EBF829D5-D7B6-4280-8196-271B6148AD87}" destId="{8DC936D3-7DF6-4704-A8B1-16EECB11BFED}" srcOrd="5" destOrd="0" presId="urn:microsoft.com/office/officeart/2005/8/layout/gear1"/>
    <dgm:cxn modelId="{6D095309-DEFC-4B8C-88FC-DEC4AD16CC66}" type="presParOf" srcId="{EBF829D5-D7B6-4280-8196-271B6148AD87}" destId="{F7447DDD-A5B4-4383-8ABB-3A10C3D35186}" srcOrd="6" destOrd="0" presId="urn:microsoft.com/office/officeart/2005/8/layout/gear1"/>
    <dgm:cxn modelId="{31F59FEC-298D-47A4-AABA-A4A1307C26C6}" type="presParOf" srcId="{EBF829D5-D7B6-4280-8196-271B6148AD87}" destId="{AD8CB3DA-F798-4244-A671-C7F0BBEEA842}" srcOrd="7" destOrd="0" presId="urn:microsoft.com/office/officeart/2005/8/layout/gear1"/>
    <dgm:cxn modelId="{41D8F749-C9F3-49F7-A4A9-C6D2F386EB18}" type="presParOf" srcId="{EBF829D5-D7B6-4280-8196-271B6148AD87}" destId="{38843B03-D7C4-465B-A924-1BE0E5417EA8}" srcOrd="8" destOrd="0" presId="urn:microsoft.com/office/officeart/2005/8/layout/gear1"/>
    <dgm:cxn modelId="{84FB7C39-E7FE-4804-80D9-3C0FEEB1DC20}" type="presParOf" srcId="{EBF829D5-D7B6-4280-8196-271B6148AD87}" destId="{BA1132E3-7090-4D20-ABF6-30172840F28A}" srcOrd="9" destOrd="0" presId="urn:microsoft.com/office/officeart/2005/8/layout/gear1"/>
    <dgm:cxn modelId="{46B1BECB-FE71-4A66-84A9-C3D3E5AC71DF}" type="presParOf" srcId="{EBF829D5-D7B6-4280-8196-271B6148AD87}" destId="{ADCE30EB-DB73-4ADD-B120-0EC715FBF289}" srcOrd="10" destOrd="0" presId="urn:microsoft.com/office/officeart/2005/8/layout/gear1"/>
    <dgm:cxn modelId="{8FA4C7E6-058C-41B8-872B-F68C30BC61E5}" type="presParOf" srcId="{EBF829D5-D7B6-4280-8196-271B6148AD87}" destId="{529CB708-BDBC-4356-953C-7F25B4E1E238}" srcOrd="11" destOrd="0" presId="urn:microsoft.com/office/officeart/2005/8/layout/gear1"/>
    <dgm:cxn modelId="{3CD70743-B87C-4E49-9DD7-9F1CF94898BA}" type="presParOf" srcId="{EBF829D5-D7B6-4280-8196-271B6148AD87}" destId="{A9228626-B8EB-4D72-8C3A-7061698E8FA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BF24FE9-A49B-4F51-8709-A3F718CE4917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4185F09B-A6AF-4C46-ABA0-BF208A4A4172}">
      <dgm:prSet phldrT="[Teksti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fi-FI" sz="1200" dirty="0">
              <a:latin typeface="Tw Cen MT Condensed" panose="020B0606020104020203" pitchFamily="34" charset="0"/>
            </a:rPr>
            <a:t>Paluu toiminta-alueisiin</a:t>
          </a:r>
        </a:p>
      </dgm:t>
    </dgm:pt>
    <dgm:pt modelId="{62D77862-D81F-41FD-9DA5-EB3AC5AAED6A}" type="parTrans" cxnId="{01BDF090-A77F-4D25-B5F0-17BA5D9D369A}">
      <dgm:prSet/>
      <dgm:spPr/>
      <dgm:t>
        <a:bodyPr/>
        <a:lstStyle/>
        <a:p>
          <a:endParaRPr lang="fi-FI"/>
        </a:p>
      </dgm:t>
    </dgm:pt>
    <dgm:pt modelId="{845F32CA-5FD4-4945-BBB2-12A83FFA2B27}" type="sibTrans" cxnId="{01BDF090-A77F-4D25-B5F0-17BA5D9D369A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fi-FI"/>
        </a:p>
      </dgm:t>
    </dgm:pt>
    <dgm:pt modelId="{33911FDD-BD1B-49E5-A199-81E806F1AC55}">
      <dgm:prSet phldrT="[Teksti]" phldr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fi-FI" dirty="0"/>
        </a:p>
      </dgm:t>
    </dgm:pt>
    <dgm:pt modelId="{A72687B4-C7D3-4F77-B8B3-265276FAFED1}" type="parTrans" cxnId="{7AAB552B-83FD-4C6E-AA88-36ABD0335CE0}">
      <dgm:prSet/>
      <dgm:spPr/>
      <dgm:t>
        <a:bodyPr/>
        <a:lstStyle/>
        <a:p>
          <a:endParaRPr lang="fi-FI"/>
        </a:p>
      </dgm:t>
    </dgm:pt>
    <dgm:pt modelId="{184C7B54-F27C-4B1A-BCB4-389F1503BD7B}" type="sibTrans" cxnId="{7AAB552B-83FD-4C6E-AA88-36ABD0335CE0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fi-FI"/>
        </a:p>
      </dgm:t>
    </dgm:pt>
    <dgm:pt modelId="{C0AEAF0D-7FB4-41F2-A8BD-89D291640950}">
      <dgm:prSet phldrT="[Teksti]" phldr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fi-FI"/>
        </a:p>
      </dgm:t>
    </dgm:pt>
    <dgm:pt modelId="{49238839-0F81-47A0-AC9C-CBA4A45A17BC}" type="parTrans" cxnId="{B05727F5-256D-41F7-B82C-C63BD46C1E05}">
      <dgm:prSet/>
      <dgm:spPr/>
      <dgm:t>
        <a:bodyPr/>
        <a:lstStyle/>
        <a:p>
          <a:endParaRPr lang="fi-FI"/>
        </a:p>
      </dgm:t>
    </dgm:pt>
    <dgm:pt modelId="{A00DBA4E-14D5-4D86-A047-2673EBE64EC7}" type="sibTrans" cxnId="{B05727F5-256D-41F7-B82C-C63BD46C1E05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fi-FI"/>
        </a:p>
      </dgm:t>
    </dgm:pt>
    <dgm:pt modelId="{EBF829D5-D7B6-4280-8196-271B6148AD87}" type="pres">
      <dgm:prSet presAssocID="{5BF24FE9-A49B-4F51-8709-A3F718CE491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7C2BC6C-8415-4BF1-8984-6831BF0CE0D8}" type="pres">
      <dgm:prSet presAssocID="{4185F09B-A6AF-4C46-ABA0-BF208A4A4172}" presName="gear1" presStyleLbl="node1" presStyleIdx="0" presStyleCnt="3">
        <dgm:presLayoutVars>
          <dgm:chMax val="1"/>
          <dgm:bulletEnabled val="1"/>
        </dgm:presLayoutVars>
      </dgm:prSet>
      <dgm:spPr/>
    </dgm:pt>
    <dgm:pt modelId="{2937059D-C4DD-4728-9A88-6C5AC4E2510B}" type="pres">
      <dgm:prSet presAssocID="{4185F09B-A6AF-4C46-ABA0-BF208A4A4172}" presName="gear1srcNode" presStyleLbl="node1" presStyleIdx="0" presStyleCnt="3"/>
      <dgm:spPr/>
    </dgm:pt>
    <dgm:pt modelId="{E4FD9296-07D9-4500-ABAF-8B71E2991B88}" type="pres">
      <dgm:prSet presAssocID="{4185F09B-A6AF-4C46-ABA0-BF208A4A4172}" presName="gear1dstNode" presStyleLbl="node1" presStyleIdx="0" presStyleCnt="3"/>
      <dgm:spPr/>
    </dgm:pt>
    <dgm:pt modelId="{CC52B5BA-1017-42ED-82AA-DC36D9145045}" type="pres">
      <dgm:prSet presAssocID="{33911FDD-BD1B-49E5-A199-81E806F1AC55}" presName="gear2" presStyleLbl="node1" presStyleIdx="1" presStyleCnt="3">
        <dgm:presLayoutVars>
          <dgm:chMax val="1"/>
          <dgm:bulletEnabled val="1"/>
        </dgm:presLayoutVars>
      </dgm:prSet>
      <dgm:spPr/>
    </dgm:pt>
    <dgm:pt modelId="{34D4C4AD-BD1F-44A0-BAE4-60676E910034}" type="pres">
      <dgm:prSet presAssocID="{33911FDD-BD1B-49E5-A199-81E806F1AC55}" presName="gear2srcNode" presStyleLbl="node1" presStyleIdx="1" presStyleCnt="3"/>
      <dgm:spPr/>
    </dgm:pt>
    <dgm:pt modelId="{8DC936D3-7DF6-4704-A8B1-16EECB11BFED}" type="pres">
      <dgm:prSet presAssocID="{33911FDD-BD1B-49E5-A199-81E806F1AC55}" presName="gear2dstNode" presStyleLbl="node1" presStyleIdx="1" presStyleCnt="3"/>
      <dgm:spPr/>
    </dgm:pt>
    <dgm:pt modelId="{F7447DDD-A5B4-4383-8ABB-3A10C3D35186}" type="pres">
      <dgm:prSet presAssocID="{C0AEAF0D-7FB4-41F2-A8BD-89D291640950}" presName="gear3" presStyleLbl="node1" presStyleIdx="2" presStyleCnt="3"/>
      <dgm:spPr/>
    </dgm:pt>
    <dgm:pt modelId="{AD8CB3DA-F798-4244-A671-C7F0BBEEA842}" type="pres">
      <dgm:prSet presAssocID="{C0AEAF0D-7FB4-41F2-A8BD-89D29164095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38843B03-D7C4-465B-A924-1BE0E5417EA8}" type="pres">
      <dgm:prSet presAssocID="{C0AEAF0D-7FB4-41F2-A8BD-89D291640950}" presName="gear3srcNode" presStyleLbl="node1" presStyleIdx="2" presStyleCnt="3"/>
      <dgm:spPr/>
    </dgm:pt>
    <dgm:pt modelId="{BA1132E3-7090-4D20-ABF6-30172840F28A}" type="pres">
      <dgm:prSet presAssocID="{C0AEAF0D-7FB4-41F2-A8BD-89D291640950}" presName="gear3dstNode" presStyleLbl="node1" presStyleIdx="2" presStyleCnt="3"/>
      <dgm:spPr/>
    </dgm:pt>
    <dgm:pt modelId="{ADCE30EB-DB73-4ADD-B120-0EC715FBF289}" type="pres">
      <dgm:prSet presAssocID="{845F32CA-5FD4-4945-BBB2-12A83FFA2B27}" presName="connector1" presStyleLbl="sibTrans2D1" presStyleIdx="0" presStyleCnt="3"/>
      <dgm:spPr/>
    </dgm:pt>
    <dgm:pt modelId="{529CB708-BDBC-4356-953C-7F25B4E1E238}" type="pres">
      <dgm:prSet presAssocID="{184C7B54-F27C-4B1A-BCB4-389F1503BD7B}" presName="connector2" presStyleLbl="sibTrans2D1" presStyleIdx="1" presStyleCnt="3"/>
      <dgm:spPr/>
    </dgm:pt>
    <dgm:pt modelId="{A9228626-B8EB-4D72-8C3A-7061698E8FA9}" type="pres">
      <dgm:prSet presAssocID="{A00DBA4E-14D5-4D86-A047-2673EBE64EC7}" presName="connector3" presStyleLbl="sibTrans2D1" presStyleIdx="2" presStyleCnt="3" custLinFactNeighborY="-16014"/>
      <dgm:spPr/>
    </dgm:pt>
  </dgm:ptLst>
  <dgm:cxnLst>
    <dgm:cxn modelId="{19EF5F06-7ACE-4781-B763-42AE70AA8E72}" type="presOf" srcId="{184C7B54-F27C-4B1A-BCB4-389F1503BD7B}" destId="{529CB708-BDBC-4356-953C-7F25B4E1E238}" srcOrd="0" destOrd="0" presId="urn:microsoft.com/office/officeart/2005/8/layout/gear1"/>
    <dgm:cxn modelId="{7AAB552B-83FD-4C6E-AA88-36ABD0335CE0}" srcId="{5BF24FE9-A49B-4F51-8709-A3F718CE4917}" destId="{33911FDD-BD1B-49E5-A199-81E806F1AC55}" srcOrd="1" destOrd="0" parTransId="{A72687B4-C7D3-4F77-B8B3-265276FAFED1}" sibTransId="{184C7B54-F27C-4B1A-BCB4-389F1503BD7B}"/>
    <dgm:cxn modelId="{08B5EA31-190D-4FC0-A79C-94D1BA442752}" type="presOf" srcId="{4185F09B-A6AF-4C46-ABA0-BF208A4A4172}" destId="{2937059D-C4DD-4728-9A88-6C5AC4E2510B}" srcOrd="1" destOrd="0" presId="urn:microsoft.com/office/officeart/2005/8/layout/gear1"/>
    <dgm:cxn modelId="{CF64DC42-B840-4EF0-97D2-1CA66701592F}" type="presOf" srcId="{C0AEAF0D-7FB4-41F2-A8BD-89D291640950}" destId="{AD8CB3DA-F798-4244-A671-C7F0BBEEA842}" srcOrd="1" destOrd="0" presId="urn:microsoft.com/office/officeart/2005/8/layout/gear1"/>
    <dgm:cxn modelId="{9AFD376D-0EB5-4148-B81B-B06C8C90C372}" type="presOf" srcId="{A00DBA4E-14D5-4D86-A047-2673EBE64EC7}" destId="{A9228626-B8EB-4D72-8C3A-7061698E8FA9}" srcOrd="0" destOrd="0" presId="urn:microsoft.com/office/officeart/2005/8/layout/gear1"/>
    <dgm:cxn modelId="{1899174E-1693-456B-A65C-AFF523D960B4}" type="presOf" srcId="{C0AEAF0D-7FB4-41F2-A8BD-89D291640950}" destId="{38843B03-D7C4-465B-A924-1BE0E5417EA8}" srcOrd="2" destOrd="0" presId="urn:microsoft.com/office/officeart/2005/8/layout/gear1"/>
    <dgm:cxn modelId="{4E309A82-F8F0-45E9-AACE-A4606C5309C8}" type="presOf" srcId="{C0AEAF0D-7FB4-41F2-A8BD-89D291640950}" destId="{BA1132E3-7090-4D20-ABF6-30172840F28A}" srcOrd="3" destOrd="0" presId="urn:microsoft.com/office/officeart/2005/8/layout/gear1"/>
    <dgm:cxn modelId="{01BDF090-A77F-4D25-B5F0-17BA5D9D369A}" srcId="{5BF24FE9-A49B-4F51-8709-A3F718CE4917}" destId="{4185F09B-A6AF-4C46-ABA0-BF208A4A4172}" srcOrd="0" destOrd="0" parTransId="{62D77862-D81F-41FD-9DA5-EB3AC5AAED6A}" sibTransId="{845F32CA-5FD4-4945-BBB2-12A83FFA2B27}"/>
    <dgm:cxn modelId="{A738B998-8723-4D2F-BFD8-65290F78F580}" type="presOf" srcId="{5BF24FE9-A49B-4F51-8709-A3F718CE4917}" destId="{EBF829D5-D7B6-4280-8196-271B6148AD87}" srcOrd="0" destOrd="0" presId="urn:microsoft.com/office/officeart/2005/8/layout/gear1"/>
    <dgm:cxn modelId="{EE70D6AD-2EE9-4AAC-B16A-82D95DD76DC9}" type="presOf" srcId="{845F32CA-5FD4-4945-BBB2-12A83FFA2B27}" destId="{ADCE30EB-DB73-4ADD-B120-0EC715FBF289}" srcOrd="0" destOrd="0" presId="urn:microsoft.com/office/officeart/2005/8/layout/gear1"/>
    <dgm:cxn modelId="{8EA239AE-EB64-408F-8554-30108E77B35B}" type="presOf" srcId="{33911FDD-BD1B-49E5-A199-81E806F1AC55}" destId="{CC52B5BA-1017-42ED-82AA-DC36D9145045}" srcOrd="0" destOrd="0" presId="urn:microsoft.com/office/officeart/2005/8/layout/gear1"/>
    <dgm:cxn modelId="{D66E91BF-2AF3-4B34-A970-714E8A55424D}" type="presOf" srcId="{4185F09B-A6AF-4C46-ABA0-BF208A4A4172}" destId="{E4FD9296-07D9-4500-ABAF-8B71E2991B88}" srcOrd="2" destOrd="0" presId="urn:microsoft.com/office/officeart/2005/8/layout/gear1"/>
    <dgm:cxn modelId="{2E034EC2-C5AA-4866-B43A-B0ED52773019}" type="presOf" srcId="{33911FDD-BD1B-49E5-A199-81E806F1AC55}" destId="{34D4C4AD-BD1F-44A0-BAE4-60676E910034}" srcOrd="1" destOrd="0" presId="urn:microsoft.com/office/officeart/2005/8/layout/gear1"/>
    <dgm:cxn modelId="{DC73ECCB-1435-4565-8A59-3987854CC6ED}" type="presOf" srcId="{33911FDD-BD1B-49E5-A199-81E806F1AC55}" destId="{8DC936D3-7DF6-4704-A8B1-16EECB11BFED}" srcOrd="2" destOrd="0" presId="urn:microsoft.com/office/officeart/2005/8/layout/gear1"/>
    <dgm:cxn modelId="{97819ECC-7191-4A46-8390-601E53BE886E}" type="presOf" srcId="{4185F09B-A6AF-4C46-ABA0-BF208A4A4172}" destId="{E7C2BC6C-8415-4BF1-8984-6831BF0CE0D8}" srcOrd="0" destOrd="0" presId="urn:microsoft.com/office/officeart/2005/8/layout/gear1"/>
    <dgm:cxn modelId="{52A981D9-7E76-46A5-AA69-A30A5DEA98D2}" type="presOf" srcId="{C0AEAF0D-7FB4-41F2-A8BD-89D291640950}" destId="{F7447DDD-A5B4-4383-8ABB-3A10C3D35186}" srcOrd="0" destOrd="0" presId="urn:microsoft.com/office/officeart/2005/8/layout/gear1"/>
    <dgm:cxn modelId="{B05727F5-256D-41F7-B82C-C63BD46C1E05}" srcId="{5BF24FE9-A49B-4F51-8709-A3F718CE4917}" destId="{C0AEAF0D-7FB4-41F2-A8BD-89D291640950}" srcOrd="2" destOrd="0" parTransId="{49238839-0F81-47A0-AC9C-CBA4A45A17BC}" sibTransId="{A00DBA4E-14D5-4D86-A047-2673EBE64EC7}"/>
    <dgm:cxn modelId="{BB2C38E5-4D15-4FDE-9EC3-13AA1E85C645}" type="presParOf" srcId="{EBF829D5-D7B6-4280-8196-271B6148AD87}" destId="{E7C2BC6C-8415-4BF1-8984-6831BF0CE0D8}" srcOrd="0" destOrd="0" presId="urn:microsoft.com/office/officeart/2005/8/layout/gear1"/>
    <dgm:cxn modelId="{A6B7EFD0-E12B-4F5A-90E6-69DA32A74FED}" type="presParOf" srcId="{EBF829D5-D7B6-4280-8196-271B6148AD87}" destId="{2937059D-C4DD-4728-9A88-6C5AC4E2510B}" srcOrd="1" destOrd="0" presId="urn:microsoft.com/office/officeart/2005/8/layout/gear1"/>
    <dgm:cxn modelId="{8882E08A-5EE1-49BD-8692-B732F9022E4F}" type="presParOf" srcId="{EBF829D5-D7B6-4280-8196-271B6148AD87}" destId="{E4FD9296-07D9-4500-ABAF-8B71E2991B88}" srcOrd="2" destOrd="0" presId="urn:microsoft.com/office/officeart/2005/8/layout/gear1"/>
    <dgm:cxn modelId="{5FAA37F0-B298-4427-9902-EA26709D858D}" type="presParOf" srcId="{EBF829D5-D7B6-4280-8196-271B6148AD87}" destId="{CC52B5BA-1017-42ED-82AA-DC36D9145045}" srcOrd="3" destOrd="0" presId="urn:microsoft.com/office/officeart/2005/8/layout/gear1"/>
    <dgm:cxn modelId="{8604DEE8-C600-48DE-A1B6-39501E0E50E4}" type="presParOf" srcId="{EBF829D5-D7B6-4280-8196-271B6148AD87}" destId="{34D4C4AD-BD1F-44A0-BAE4-60676E910034}" srcOrd="4" destOrd="0" presId="urn:microsoft.com/office/officeart/2005/8/layout/gear1"/>
    <dgm:cxn modelId="{5EEB0631-5F65-4420-A75E-2CA8D2F3CEEB}" type="presParOf" srcId="{EBF829D5-D7B6-4280-8196-271B6148AD87}" destId="{8DC936D3-7DF6-4704-A8B1-16EECB11BFED}" srcOrd="5" destOrd="0" presId="urn:microsoft.com/office/officeart/2005/8/layout/gear1"/>
    <dgm:cxn modelId="{6D095309-DEFC-4B8C-88FC-DEC4AD16CC66}" type="presParOf" srcId="{EBF829D5-D7B6-4280-8196-271B6148AD87}" destId="{F7447DDD-A5B4-4383-8ABB-3A10C3D35186}" srcOrd="6" destOrd="0" presId="urn:microsoft.com/office/officeart/2005/8/layout/gear1"/>
    <dgm:cxn modelId="{31F59FEC-298D-47A4-AABA-A4A1307C26C6}" type="presParOf" srcId="{EBF829D5-D7B6-4280-8196-271B6148AD87}" destId="{AD8CB3DA-F798-4244-A671-C7F0BBEEA842}" srcOrd="7" destOrd="0" presId="urn:microsoft.com/office/officeart/2005/8/layout/gear1"/>
    <dgm:cxn modelId="{41D8F749-C9F3-49F7-A4A9-C6D2F386EB18}" type="presParOf" srcId="{EBF829D5-D7B6-4280-8196-271B6148AD87}" destId="{38843B03-D7C4-465B-A924-1BE0E5417EA8}" srcOrd="8" destOrd="0" presId="urn:microsoft.com/office/officeart/2005/8/layout/gear1"/>
    <dgm:cxn modelId="{84FB7C39-E7FE-4804-80D9-3C0FEEB1DC20}" type="presParOf" srcId="{EBF829D5-D7B6-4280-8196-271B6148AD87}" destId="{BA1132E3-7090-4D20-ABF6-30172840F28A}" srcOrd="9" destOrd="0" presId="urn:microsoft.com/office/officeart/2005/8/layout/gear1"/>
    <dgm:cxn modelId="{46B1BECB-FE71-4A66-84A9-C3D3E5AC71DF}" type="presParOf" srcId="{EBF829D5-D7B6-4280-8196-271B6148AD87}" destId="{ADCE30EB-DB73-4ADD-B120-0EC715FBF289}" srcOrd="10" destOrd="0" presId="urn:microsoft.com/office/officeart/2005/8/layout/gear1"/>
    <dgm:cxn modelId="{8FA4C7E6-058C-41B8-872B-F68C30BC61E5}" type="presParOf" srcId="{EBF829D5-D7B6-4280-8196-271B6148AD87}" destId="{529CB708-BDBC-4356-953C-7F25B4E1E238}" srcOrd="11" destOrd="0" presId="urn:microsoft.com/office/officeart/2005/8/layout/gear1"/>
    <dgm:cxn modelId="{3CD70743-B87C-4E49-9DD7-9F1CF94898BA}" type="presParOf" srcId="{EBF829D5-D7B6-4280-8196-271B6148AD87}" destId="{A9228626-B8EB-4D72-8C3A-7061698E8FA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BF24FE9-A49B-4F51-8709-A3F718CE4917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4185F09B-A6AF-4C46-ABA0-BF208A4A4172}">
      <dgm:prSet phldrT="[Teksti]" custT="1"/>
      <dgm:spPr>
        <a:solidFill>
          <a:srgbClr val="FFC000"/>
        </a:solidFill>
      </dgm:spPr>
      <dgm:t>
        <a:bodyPr/>
        <a:lstStyle/>
        <a:p>
          <a:r>
            <a:rPr lang="fi-FI" sz="1200" dirty="0">
              <a:latin typeface="Tw Cen MT Condensed" panose="020B0606020104020203" pitchFamily="34" charset="0"/>
            </a:rPr>
            <a:t>Paluu toiminta-alueisiin</a:t>
          </a:r>
        </a:p>
      </dgm:t>
    </dgm:pt>
    <dgm:pt modelId="{62D77862-D81F-41FD-9DA5-EB3AC5AAED6A}" type="parTrans" cxnId="{01BDF090-A77F-4D25-B5F0-17BA5D9D369A}">
      <dgm:prSet/>
      <dgm:spPr/>
      <dgm:t>
        <a:bodyPr/>
        <a:lstStyle/>
        <a:p>
          <a:endParaRPr lang="fi-FI"/>
        </a:p>
      </dgm:t>
    </dgm:pt>
    <dgm:pt modelId="{845F32CA-5FD4-4945-BBB2-12A83FFA2B27}" type="sibTrans" cxnId="{01BDF090-A77F-4D25-B5F0-17BA5D9D369A}">
      <dgm:prSet/>
      <dgm:spPr>
        <a:solidFill>
          <a:srgbClr val="FFC000"/>
        </a:solidFill>
      </dgm:spPr>
      <dgm:t>
        <a:bodyPr/>
        <a:lstStyle/>
        <a:p>
          <a:endParaRPr lang="fi-FI"/>
        </a:p>
      </dgm:t>
    </dgm:pt>
    <dgm:pt modelId="{33911FDD-BD1B-49E5-A199-81E806F1AC55}">
      <dgm:prSet phldrT="[Teksti]" phldr="1"/>
      <dgm:spPr>
        <a:solidFill>
          <a:srgbClr val="FFC000"/>
        </a:solidFill>
      </dgm:spPr>
      <dgm:t>
        <a:bodyPr/>
        <a:lstStyle/>
        <a:p>
          <a:endParaRPr lang="fi-FI" dirty="0"/>
        </a:p>
      </dgm:t>
    </dgm:pt>
    <dgm:pt modelId="{A72687B4-C7D3-4F77-B8B3-265276FAFED1}" type="parTrans" cxnId="{7AAB552B-83FD-4C6E-AA88-36ABD0335CE0}">
      <dgm:prSet/>
      <dgm:spPr/>
      <dgm:t>
        <a:bodyPr/>
        <a:lstStyle/>
        <a:p>
          <a:endParaRPr lang="fi-FI"/>
        </a:p>
      </dgm:t>
    </dgm:pt>
    <dgm:pt modelId="{184C7B54-F27C-4B1A-BCB4-389F1503BD7B}" type="sibTrans" cxnId="{7AAB552B-83FD-4C6E-AA88-36ABD0335CE0}">
      <dgm:prSet/>
      <dgm:spPr>
        <a:solidFill>
          <a:srgbClr val="FFC000"/>
        </a:solidFill>
      </dgm:spPr>
      <dgm:t>
        <a:bodyPr/>
        <a:lstStyle/>
        <a:p>
          <a:endParaRPr lang="fi-FI"/>
        </a:p>
      </dgm:t>
    </dgm:pt>
    <dgm:pt modelId="{C0AEAF0D-7FB4-41F2-A8BD-89D291640950}">
      <dgm:prSet phldrT="[Teksti]" phldr="1"/>
      <dgm:spPr>
        <a:solidFill>
          <a:srgbClr val="FFC000"/>
        </a:solidFill>
      </dgm:spPr>
      <dgm:t>
        <a:bodyPr/>
        <a:lstStyle/>
        <a:p>
          <a:endParaRPr lang="fi-FI"/>
        </a:p>
      </dgm:t>
    </dgm:pt>
    <dgm:pt modelId="{49238839-0F81-47A0-AC9C-CBA4A45A17BC}" type="parTrans" cxnId="{B05727F5-256D-41F7-B82C-C63BD46C1E05}">
      <dgm:prSet/>
      <dgm:spPr/>
      <dgm:t>
        <a:bodyPr/>
        <a:lstStyle/>
        <a:p>
          <a:endParaRPr lang="fi-FI"/>
        </a:p>
      </dgm:t>
    </dgm:pt>
    <dgm:pt modelId="{A00DBA4E-14D5-4D86-A047-2673EBE64EC7}" type="sibTrans" cxnId="{B05727F5-256D-41F7-B82C-C63BD46C1E05}">
      <dgm:prSet/>
      <dgm:spPr>
        <a:solidFill>
          <a:srgbClr val="FFC000"/>
        </a:solidFill>
      </dgm:spPr>
      <dgm:t>
        <a:bodyPr/>
        <a:lstStyle/>
        <a:p>
          <a:endParaRPr lang="fi-FI"/>
        </a:p>
      </dgm:t>
    </dgm:pt>
    <dgm:pt modelId="{EBF829D5-D7B6-4280-8196-271B6148AD87}" type="pres">
      <dgm:prSet presAssocID="{5BF24FE9-A49B-4F51-8709-A3F718CE491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E7C2BC6C-8415-4BF1-8984-6831BF0CE0D8}" type="pres">
      <dgm:prSet presAssocID="{4185F09B-A6AF-4C46-ABA0-BF208A4A4172}" presName="gear1" presStyleLbl="node1" presStyleIdx="0" presStyleCnt="3">
        <dgm:presLayoutVars>
          <dgm:chMax val="1"/>
          <dgm:bulletEnabled val="1"/>
        </dgm:presLayoutVars>
      </dgm:prSet>
      <dgm:spPr/>
    </dgm:pt>
    <dgm:pt modelId="{2937059D-C4DD-4728-9A88-6C5AC4E2510B}" type="pres">
      <dgm:prSet presAssocID="{4185F09B-A6AF-4C46-ABA0-BF208A4A4172}" presName="gear1srcNode" presStyleLbl="node1" presStyleIdx="0" presStyleCnt="3"/>
      <dgm:spPr/>
    </dgm:pt>
    <dgm:pt modelId="{E4FD9296-07D9-4500-ABAF-8B71E2991B88}" type="pres">
      <dgm:prSet presAssocID="{4185F09B-A6AF-4C46-ABA0-BF208A4A4172}" presName="gear1dstNode" presStyleLbl="node1" presStyleIdx="0" presStyleCnt="3"/>
      <dgm:spPr/>
    </dgm:pt>
    <dgm:pt modelId="{CC52B5BA-1017-42ED-82AA-DC36D9145045}" type="pres">
      <dgm:prSet presAssocID="{33911FDD-BD1B-49E5-A199-81E806F1AC55}" presName="gear2" presStyleLbl="node1" presStyleIdx="1" presStyleCnt="3">
        <dgm:presLayoutVars>
          <dgm:chMax val="1"/>
          <dgm:bulletEnabled val="1"/>
        </dgm:presLayoutVars>
      </dgm:prSet>
      <dgm:spPr/>
    </dgm:pt>
    <dgm:pt modelId="{34D4C4AD-BD1F-44A0-BAE4-60676E910034}" type="pres">
      <dgm:prSet presAssocID="{33911FDD-BD1B-49E5-A199-81E806F1AC55}" presName="gear2srcNode" presStyleLbl="node1" presStyleIdx="1" presStyleCnt="3"/>
      <dgm:spPr/>
    </dgm:pt>
    <dgm:pt modelId="{8DC936D3-7DF6-4704-A8B1-16EECB11BFED}" type="pres">
      <dgm:prSet presAssocID="{33911FDD-BD1B-49E5-A199-81E806F1AC55}" presName="gear2dstNode" presStyleLbl="node1" presStyleIdx="1" presStyleCnt="3"/>
      <dgm:spPr/>
    </dgm:pt>
    <dgm:pt modelId="{F7447DDD-A5B4-4383-8ABB-3A10C3D35186}" type="pres">
      <dgm:prSet presAssocID="{C0AEAF0D-7FB4-41F2-A8BD-89D291640950}" presName="gear3" presStyleLbl="node1" presStyleIdx="2" presStyleCnt="3"/>
      <dgm:spPr/>
    </dgm:pt>
    <dgm:pt modelId="{AD8CB3DA-F798-4244-A671-C7F0BBEEA842}" type="pres">
      <dgm:prSet presAssocID="{C0AEAF0D-7FB4-41F2-A8BD-89D29164095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38843B03-D7C4-465B-A924-1BE0E5417EA8}" type="pres">
      <dgm:prSet presAssocID="{C0AEAF0D-7FB4-41F2-A8BD-89D291640950}" presName="gear3srcNode" presStyleLbl="node1" presStyleIdx="2" presStyleCnt="3"/>
      <dgm:spPr/>
    </dgm:pt>
    <dgm:pt modelId="{BA1132E3-7090-4D20-ABF6-30172840F28A}" type="pres">
      <dgm:prSet presAssocID="{C0AEAF0D-7FB4-41F2-A8BD-89D291640950}" presName="gear3dstNode" presStyleLbl="node1" presStyleIdx="2" presStyleCnt="3"/>
      <dgm:spPr/>
    </dgm:pt>
    <dgm:pt modelId="{ADCE30EB-DB73-4ADD-B120-0EC715FBF289}" type="pres">
      <dgm:prSet presAssocID="{845F32CA-5FD4-4945-BBB2-12A83FFA2B27}" presName="connector1" presStyleLbl="sibTrans2D1" presStyleIdx="0" presStyleCnt="3"/>
      <dgm:spPr/>
    </dgm:pt>
    <dgm:pt modelId="{529CB708-BDBC-4356-953C-7F25B4E1E238}" type="pres">
      <dgm:prSet presAssocID="{184C7B54-F27C-4B1A-BCB4-389F1503BD7B}" presName="connector2" presStyleLbl="sibTrans2D1" presStyleIdx="1" presStyleCnt="3"/>
      <dgm:spPr/>
    </dgm:pt>
    <dgm:pt modelId="{A9228626-B8EB-4D72-8C3A-7061698E8FA9}" type="pres">
      <dgm:prSet presAssocID="{A00DBA4E-14D5-4D86-A047-2673EBE64EC7}" presName="connector3" presStyleLbl="sibTrans2D1" presStyleIdx="2" presStyleCnt="3" custLinFactNeighborY="-16014"/>
      <dgm:spPr/>
    </dgm:pt>
  </dgm:ptLst>
  <dgm:cxnLst>
    <dgm:cxn modelId="{19EF5F06-7ACE-4781-B763-42AE70AA8E72}" type="presOf" srcId="{184C7B54-F27C-4B1A-BCB4-389F1503BD7B}" destId="{529CB708-BDBC-4356-953C-7F25B4E1E238}" srcOrd="0" destOrd="0" presId="urn:microsoft.com/office/officeart/2005/8/layout/gear1"/>
    <dgm:cxn modelId="{7AAB552B-83FD-4C6E-AA88-36ABD0335CE0}" srcId="{5BF24FE9-A49B-4F51-8709-A3F718CE4917}" destId="{33911FDD-BD1B-49E5-A199-81E806F1AC55}" srcOrd="1" destOrd="0" parTransId="{A72687B4-C7D3-4F77-B8B3-265276FAFED1}" sibTransId="{184C7B54-F27C-4B1A-BCB4-389F1503BD7B}"/>
    <dgm:cxn modelId="{08B5EA31-190D-4FC0-A79C-94D1BA442752}" type="presOf" srcId="{4185F09B-A6AF-4C46-ABA0-BF208A4A4172}" destId="{2937059D-C4DD-4728-9A88-6C5AC4E2510B}" srcOrd="1" destOrd="0" presId="urn:microsoft.com/office/officeart/2005/8/layout/gear1"/>
    <dgm:cxn modelId="{CF64DC42-B840-4EF0-97D2-1CA66701592F}" type="presOf" srcId="{C0AEAF0D-7FB4-41F2-A8BD-89D291640950}" destId="{AD8CB3DA-F798-4244-A671-C7F0BBEEA842}" srcOrd="1" destOrd="0" presId="urn:microsoft.com/office/officeart/2005/8/layout/gear1"/>
    <dgm:cxn modelId="{9AFD376D-0EB5-4148-B81B-B06C8C90C372}" type="presOf" srcId="{A00DBA4E-14D5-4D86-A047-2673EBE64EC7}" destId="{A9228626-B8EB-4D72-8C3A-7061698E8FA9}" srcOrd="0" destOrd="0" presId="urn:microsoft.com/office/officeart/2005/8/layout/gear1"/>
    <dgm:cxn modelId="{1899174E-1693-456B-A65C-AFF523D960B4}" type="presOf" srcId="{C0AEAF0D-7FB4-41F2-A8BD-89D291640950}" destId="{38843B03-D7C4-465B-A924-1BE0E5417EA8}" srcOrd="2" destOrd="0" presId="urn:microsoft.com/office/officeart/2005/8/layout/gear1"/>
    <dgm:cxn modelId="{4E309A82-F8F0-45E9-AACE-A4606C5309C8}" type="presOf" srcId="{C0AEAF0D-7FB4-41F2-A8BD-89D291640950}" destId="{BA1132E3-7090-4D20-ABF6-30172840F28A}" srcOrd="3" destOrd="0" presId="urn:microsoft.com/office/officeart/2005/8/layout/gear1"/>
    <dgm:cxn modelId="{01BDF090-A77F-4D25-B5F0-17BA5D9D369A}" srcId="{5BF24FE9-A49B-4F51-8709-A3F718CE4917}" destId="{4185F09B-A6AF-4C46-ABA0-BF208A4A4172}" srcOrd="0" destOrd="0" parTransId="{62D77862-D81F-41FD-9DA5-EB3AC5AAED6A}" sibTransId="{845F32CA-5FD4-4945-BBB2-12A83FFA2B27}"/>
    <dgm:cxn modelId="{A738B998-8723-4D2F-BFD8-65290F78F580}" type="presOf" srcId="{5BF24FE9-A49B-4F51-8709-A3F718CE4917}" destId="{EBF829D5-D7B6-4280-8196-271B6148AD87}" srcOrd="0" destOrd="0" presId="urn:microsoft.com/office/officeart/2005/8/layout/gear1"/>
    <dgm:cxn modelId="{EE70D6AD-2EE9-4AAC-B16A-82D95DD76DC9}" type="presOf" srcId="{845F32CA-5FD4-4945-BBB2-12A83FFA2B27}" destId="{ADCE30EB-DB73-4ADD-B120-0EC715FBF289}" srcOrd="0" destOrd="0" presId="urn:microsoft.com/office/officeart/2005/8/layout/gear1"/>
    <dgm:cxn modelId="{8EA239AE-EB64-408F-8554-30108E77B35B}" type="presOf" srcId="{33911FDD-BD1B-49E5-A199-81E806F1AC55}" destId="{CC52B5BA-1017-42ED-82AA-DC36D9145045}" srcOrd="0" destOrd="0" presId="urn:microsoft.com/office/officeart/2005/8/layout/gear1"/>
    <dgm:cxn modelId="{D66E91BF-2AF3-4B34-A970-714E8A55424D}" type="presOf" srcId="{4185F09B-A6AF-4C46-ABA0-BF208A4A4172}" destId="{E4FD9296-07D9-4500-ABAF-8B71E2991B88}" srcOrd="2" destOrd="0" presId="urn:microsoft.com/office/officeart/2005/8/layout/gear1"/>
    <dgm:cxn modelId="{2E034EC2-C5AA-4866-B43A-B0ED52773019}" type="presOf" srcId="{33911FDD-BD1B-49E5-A199-81E806F1AC55}" destId="{34D4C4AD-BD1F-44A0-BAE4-60676E910034}" srcOrd="1" destOrd="0" presId="urn:microsoft.com/office/officeart/2005/8/layout/gear1"/>
    <dgm:cxn modelId="{DC73ECCB-1435-4565-8A59-3987854CC6ED}" type="presOf" srcId="{33911FDD-BD1B-49E5-A199-81E806F1AC55}" destId="{8DC936D3-7DF6-4704-A8B1-16EECB11BFED}" srcOrd="2" destOrd="0" presId="urn:microsoft.com/office/officeart/2005/8/layout/gear1"/>
    <dgm:cxn modelId="{97819ECC-7191-4A46-8390-601E53BE886E}" type="presOf" srcId="{4185F09B-A6AF-4C46-ABA0-BF208A4A4172}" destId="{E7C2BC6C-8415-4BF1-8984-6831BF0CE0D8}" srcOrd="0" destOrd="0" presId="urn:microsoft.com/office/officeart/2005/8/layout/gear1"/>
    <dgm:cxn modelId="{52A981D9-7E76-46A5-AA69-A30A5DEA98D2}" type="presOf" srcId="{C0AEAF0D-7FB4-41F2-A8BD-89D291640950}" destId="{F7447DDD-A5B4-4383-8ABB-3A10C3D35186}" srcOrd="0" destOrd="0" presId="urn:microsoft.com/office/officeart/2005/8/layout/gear1"/>
    <dgm:cxn modelId="{B05727F5-256D-41F7-B82C-C63BD46C1E05}" srcId="{5BF24FE9-A49B-4F51-8709-A3F718CE4917}" destId="{C0AEAF0D-7FB4-41F2-A8BD-89D291640950}" srcOrd="2" destOrd="0" parTransId="{49238839-0F81-47A0-AC9C-CBA4A45A17BC}" sibTransId="{A00DBA4E-14D5-4D86-A047-2673EBE64EC7}"/>
    <dgm:cxn modelId="{BB2C38E5-4D15-4FDE-9EC3-13AA1E85C645}" type="presParOf" srcId="{EBF829D5-D7B6-4280-8196-271B6148AD87}" destId="{E7C2BC6C-8415-4BF1-8984-6831BF0CE0D8}" srcOrd="0" destOrd="0" presId="urn:microsoft.com/office/officeart/2005/8/layout/gear1"/>
    <dgm:cxn modelId="{A6B7EFD0-E12B-4F5A-90E6-69DA32A74FED}" type="presParOf" srcId="{EBF829D5-D7B6-4280-8196-271B6148AD87}" destId="{2937059D-C4DD-4728-9A88-6C5AC4E2510B}" srcOrd="1" destOrd="0" presId="urn:microsoft.com/office/officeart/2005/8/layout/gear1"/>
    <dgm:cxn modelId="{8882E08A-5EE1-49BD-8692-B732F9022E4F}" type="presParOf" srcId="{EBF829D5-D7B6-4280-8196-271B6148AD87}" destId="{E4FD9296-07D9-4500-ABAF-8B71E2991B88}" srcOrd="2" destOrd="0" presId="urn:microsoft.com/office/officeart/2005/8/layout/gear1"/>
    <dgm:cxn modelId="{5FAA37F0-B298-4427-9902-EA26709D858D}" type="presParOf" srcId="{EBF829D5-D7B6-4280-8196-271B6148AD87}" destId="{CC52B5BA-1017-42ED-82AA-DC36D9145045}" srcOrd="3" destOrd="0" presId="urn:microsoft.com/office/officeart/2005/8/layout/gear1"/>
    <dgm:cxn modelId="{8604DEE8-C600-48DE-A1B6-39501E0E50E4}" type="presParOf" srcId="{EBF829D5-D7B6-4280-8196-271B6148AD87}" destId="{34D4C4AD-BD1F-44A0-BAE4-60676E910034}" srcOrd="4" destOrd="0" presId="urn:microsoft.com/office/officeart/2005/8/layout/gear1"/>
    <dgm:cxn modelId="{5EEB0631-5F65-4420-A75E-2CA8D2F3CEEB}" type="presParOf" srcId="{EBF829D5-D7B6-4280-8196-271B6148AD87}" destId="{8DC936D3-7DF6-4704-A8B1-16EECB11BFED}" srcOrd="5" destOrd="0" presId="urn:microsoft.com/office/officeart/2005/8/layout/gear1"/>
    <dgm:cxn modelId="{6D095309-DEFC-4B8C-88FC-DEC4AD16CC66}" type="presParOf" srcId="{EBF829D5-D7B6-4280-8196-271B6148AD87}" destId="{F7447DDD-A5B4-4383-8ABB-3A10C3D35186}" srcOrd="6" destOrd="0" presId="urn:microsoft.com/office/officeart/2005/8/layout/gear1"/>
    <dgm:cxn modelId="{31F59FEC-298D-47A4-AABA-A4A1307C26C6}" type="presParOf" srcId="{EBF829D5-D7B6-4280-8196-271B6148AD87}" destId="{AD8CB3DA-F798-4244-A671-C7F0BBEEA842}" srcOrd="7" destOrd="0" presId="urn:microsoft.com/office/officeart/2005/8/layout/gear1"/>
    <dgm:cxn modelId="{41D8F749-C9F3-49F7-A4A9-C6D2F386EB18}" type="presParOf" srcId="{EBF829D5-D7B6-4280-8196-271B6148AD87}" destId="{38843B03-D7C4-465B-A924-1BE0E5417EA8}" srcOrd="8" destOrd="0" presId="urn:microsoft.com/office/officeart/2005/8/layout/gear1"/>
    <dgm:cxn modelId="{84FB7C39-E7FE-4804-80D9-3C0FEEB1DC20}" type="presParOf" srcId="{EBF829D5-D7B6-4280-8196-271B6148AD87}" destId="{BA1132E3-7090-4D20-ABF6-30172840F28A}" srcOrd="9" destOrd="0" presId="urn:microsoft.com/office/officeart/2005/8/layout/gear1"/>
    <dgm:cxn modelId="{46B1BECB-FE71-4A66-84A9-C3D3E5AC71DF}" type="presParOf" srcId="{EBF829D5-D7B6-4280-8196-271B6148AD87}" destId="{ADCE30EB-DB73-4ADD-B120-0EC715FBF289}" srcOrd="10" destOrd="0" presId="urn:microsoft.com/office/officeart/2005/8/layout/gear1"/>
    <dgm:cxn modelId="{8FA4C7E6-058C-41B8-872B-F68C30BC61E5}" type="presParOf" srcId="{EBF829D5-D7B6-4280-8196-271B6148AD87}" destId="{529CB708-BDBC-4356-953C-7F25B4E1E238}" srcOrd="11" destOrd="0" presId="urn:microsoft.com/office/officeart/2005/8/layout/gear1"/>
    <dgm:cxn modelId="{3CD70743-B87C-4E49-9DD7-9F1CF94898BA}" type="presParOf" srcId="{EBF829D5-D7B6-4280-8196-271B6148AD87}" destId="{A9228626-B8EB-4D72-8C3A-7061698E8FA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051A61-5E70-4A21-96F3-15C241E99433}">
      <dsp:nvSpPr>
        <dsp:cNvPr id="0" name=""/>
        <dsp:cNvSpPr/>
      </dsp:nvSpPr>
      <dsp:spPr>
        <a:xfrm rot="16200000">
          <a:off x="677333" y="-677333"/>
          <a:ext cx="2709333" cy="4064000"/>
        </a:xfrm>
        <a:prstGeom prst="round1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3200" kern="1200" dirty="0">
            <a:latin typeface="Tw Cen MT Condensed" panose="020B0606020104020203" pitchFamily="34" charset="0"/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 dirty="0">
              <a:latin typeface="Tw Cen MT Condensed" panose="020B0606020104020203" pitchFamily="34" charset="0"/>
            </a:rPr>
            <a:t>Hämeenlinnan kaupungin erityiskoulu, joka tarjoaa opetusta vaikeimmin vammaisille oppilaille</a:t>
          </a:r>
        </a:p>
      </dsp:txBody>
      <dsp:txXfrm rot="5400000">
        <a:off x="-1" y="1"/>
        <a:ext cx="4064000" cy="2032000"/>
      </dsp:txXfrm>
    </dsp:sp>
    <dsp:sp modelId="{A1A3ADFD-5F16-463E-9E17-23C70707ACA6}">
      <dsp:nvSpPr>
        <dsp:cNvPr id="0" name=""/>
        <dsp:cNvSpPr/>
      </dsp:nvSpPr>
      <dsp:spPr>
        <a:xfrm>
          <a:off x="4064000" y="0"/>
          <a:ext cx="4064000" cy="2709333"/>
        </a:xfrm>
        <a:prstGeom prst="round1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3200" kern="1200" dirty="0">
            <a:latin typeface="Tw Cen MT Condensed" panose="020B0606020104020203" pitchFamily="34" charset="0"/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 dirty="0">
              <a:latin typeface="Tw Cen MT Condensed" panose="020B0606020104020203" pitchFamily="34" charset="0"/>
            </a:rPr>
            <a:t>Opiskelu tapahtuu pääsääntöisesti toiminta-alueittain</a:t>
          </a:r>
        </a:p>
      </dsp:txBody>
      <dsp:txXfrm>
        <a:off x="4064000" y="0"/>
        <a:ext cx="4064000" cy="2032000"/>
      </dsp:txXfrm>
    </dsp:sp>
    <dsp:sp modelId="{DBF12A7B-BC4A-4C99-99ED-E7559D1D81F1}">
      <dsp:nvSpPr>
        <dsp:cNvPr id="0" name=""/>
        <dsp:cNvSpPr/>
      </dsp:nvSpPr>
      <dsp:spPr>
        <a:xfrm rot="10800000">
          <a:off x="0" y="2709333"/>
          <a:ext cx="4064000" cy="2709333"/>
        </a:xfrm>
        <a:prstGeom prst="round1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 dirty="0">
              <a:latin typeface="Tw Cen MT Condensed" panose="020B0606020104020203" pitchFamily="34" charset="0"/>
            </a:rPr>
            <a:t>Yhtenäiskoulu, jossa oppilaita vuosiluokilta esi1-9.lk.</a:t>
          </a:r>
        </a:p>
      </dsp:txBody>
      <dsp:txXfrm rot="10800000">
        <a:off x="0" y="3386666"/>
        <a:ext cx="4064000" cy="2032000"/>
      </dsp:txXfrm>
    </dsp:sp>
    <dsp:sp modelId="{6098253C-9F53-437D-AED8-EE86754E44A0}">
      <dsp:nvSpPr>
        <dsp:cNvPr id="0" name=""/>
        <dsp:cNvSpPr/>
      </dsp:nvSpPr>
      <dsp:spPr>
        <a:xfrm rot="5400000">
          <a:off x="4741333" y="2032000"/>
          <a:ext cx="2709333" cy="4064000"/>
        </a:xfrm>
        <a:prstGeom prst="round1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200" kern="1200" dirty="0">
              <a:latin typeface="Tw Cen MT Condensed" panose="020B0606020104020203" pitchFamily="34" charset="0"/>
            </a:rPr>
            <a:t>Kehittämisen keskiössä digitaaliset ratkaisut oppilaan kasvun, kehittymisen ja oppimisen tukena</a:t>
          </a:r>
        </a:p>
      </dsp:txBody>
      <dsp:txXfrm rot="-5400000">
        <a:off x="4063999" y="3386666"/>
        <a:ext cx="4064000" cy="2032000"/>
      </dsp:txXfrm>
    </dsp:sp>
    <dsp:sp modelId="{548B12CB-4A57-481E-AA2D-869FDE467941}">
      <dsp:nvSpPr>
        <dsp:cNvPr id="0" name=""/>
        <dsp:cNvSpPr/>
      </dsp:nvSpPr>
      <dsp:spPr>
        <a:xfrm>
          <a:off x="2929253" y="2255635"/>
          <a:ext cx="2241401" cy="935519"/>
        </a:xfrm>
        <a:prstGeom prst="roundRect">
          <a:avLst/>
        </a:prstGeom>
        <a:solidFill>
          <a:schemeClr val="tx1">
            <a:lumMod val="95000"/>
          </a:schemeClr>
        </a:solidFill>
        <a:ln w="12700" cap="flat" cmpd="sng" algn="ctr">
          <a:solidFill>
            <a:schemeClr val="tx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4000" kern="1200" dirty="0">
              <a:solidFill>
                <a:schemeClr val="bg1"/>
              </a:solidFill>
              <a:latin typeface="Tw Cen MT Condensed" panose="020B0606020104020203" pitchFamily="34" charset="0"/>
            </a:rPr>
            <a:t>Saaristen koulu</a:t>
          </a:r>
        </a:p>
      </dsp:txBody>
      <dsp:txXfrm>
        <a:off x="2974921" y="2301303"/>
        <a:ext cx="2150065" cy="8441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33B3FD-5EE1-40A1-A000-FBC9478647C7}">
      <dsp:nvSpPr>
        <dsp:cNvPr id="0" name=""/>
        <dsp:cNvSpPr/>
      </dsp:nvSpPr>
      <dsp:spPr>
        <a:xfrm>
          <a:off x="297597" y="795689"/>
          <a:ext cx="2339793" cy="1484644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 err="1">
              <a:latin typeface="Tw Cen MT Condensed" panose="020B0606020104020203" pitchFamily="34" charset="0"/>
            </a:rPr>
            <a:t>iPad</a:t>
          </a:r>
          <a:r>
            <a:rPr lang="fi-FI" sz="2000" kern="1200" dirty="0">
              <a:latin typeface="Tw Cen MT Condensed" panose="020B0606020104020203" pitchFamily="34" charset="0"/>
            </a:rPr>
            <a:t>-laitteet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>
              <a:latin typeface="Tw Cen MT Condensed" panose="020B0606020104020203" pitchFamily="34" charset="0"/>
            </a:rPr>
            <a:t>Tavoitemäärä 1:1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</dsp:txBody>
      <dsp:txXfrm>
        <a:off x="297597" y="795689"/>
        <a:ext cx="2339793" cy="1484644"/>
      </dsp:txXfrm>
    </dsp:sp>
    <dsp:sp modelId="{167C5DD9-E857-439A-B311-698A120D5425}">
      <dsp:nvSpPr>
        <dsp:cNvPr id="0" name=""/>
        <dsp:cNvSpPr/>
      </dsp:nvSpPr>
      <dsp:spPr>
        <a:xfrm>
          <a:off x="2849205" y="795689"/>
          <a:ext cx="2339793" cy="1484644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>
              <a:latin typeface="Tw Cen MT Condensed" panose="020B0606020104020203" pitchFamily="34" charset="0"/>
            </a:rPr>
            <a:t>Koulun tarpeisiin räätälöity </a:t>
          </a:r>
          <a:r>
            <a:rPr lang="fi-FI" sz="2000" kern="1200" dirty="0" err="1">
              <a:latin typeface="Tw Cen MT Condensed" panose="020B0606020104020203" pitchFamily="34" charset="0"/>
            </a:rPr>
            <a:t>iPad</a:t>
          </a:r>
          <a:r>
            <a:rPr lang="fi-FI" sz="2000" kern="1200" dirty="0">
              <a:latin typeface="Tw Cen MT Condensed" panose="020B0606020104020203" pitchFamily="34" charset="0"/>
            </a:rPr>
            <a:t>-sovellusvalikoima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</dsp:txBody>
      <dsp:txXfrm>
        <a:off x="2849205" y="795689"/>
        <a:ext cx="2339793" cy="1484644"/>
      </dsp:txXfrm>
    </dsp:sp>
    <dsp:sp modelId="{75145A80-790E-41DD-84AC-0D129382A012}">
      <dsp:nvSpPr>
        <dsp:cNvPr id="0" name=""/>
        <dsp:cNvSpPr/>
      </dsp:nvSpPr>
      <dsp:spPr>
        <a:xfrm>
          <a:off x="5479732" y="802598"/>
          <a:ext cx="2339793" cy="1484644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>
              <a:latin typeface="Tw Cen MT Condensed" panose="020B0606020104020203" pitchFamily="34" charset="0"/>
            </a:rPr>
            <a:t>Digilaitteiden rinnalla käytettävät välineet, kuten Osmo-pelit, koodausrobotit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</dsp:txBody>
      <dsp:txXfrm>
        <a:off x="5479732" y="802598"/>
        <a:ext cx="2339793" cy="1484644"/>
      </dsp:txXfrm>
    </dsp:sp>
    <dsp:sp modelId="{D0067B38-B673-4A8F-95C1-8D8B670D53F3}">
      <dsp:nvSpPr>
        <dsp:cNvPr id="0" name=""/>
        <dsp:cNvSpPr/>
      </dsp:nvSpPr>
      <dsp:spPr>
        <a:xfrm>
          <a:off x="8007776" y="2610415"/>
          <a:ext cx="2339793" cy="1484644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>
              <a:latin typeface="Tw Cen MT Condensed" panose="020B0606020104020203" pitchFamily="34" charset="0"/>
            </a:rPr>
            <a:t>Erikoisnäppäimistöt ja          -hiiret, painikkeet, puhelaitteet ja muut laitteiden helppokäyttövälineet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</dsp:txBody>
      <dsp:txXfrm>
        <a:off x="8007776" y="2610415"/>
        <a:ext cx="2339793" cy="1484644"/>
      </dsp:txXfrm>
    </dsp:sp>
    <dsp:sp modelId="{8F755502-DE88-491B-A342-255E17356021}">
      <dsp:nvSpPr>
        <dsp:cNvPr id="0" name=""/>
        <dsp:cNvSpPr/>
      </dsp:nvSpPr>
      <dsp:spPr>
        <a:xfrm>
          <a:off x="297597" y="2604706"/>
          <a:ext cx="2339793" cy="1484644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 err="1">
              <a:latin typeface="Tw Cen MT Condensed" panose="020B0606020104020203" pitchFamily="34" charset="0"/>
            </a:rPr>
            <a:t>Clevertouch</a:t>
          </a:r>
          <a:r>
            <a:rPr lang="fi-FI" sz="2000" kern="1200" dirty="0">
              <a:latin typeface="Tw Cen MT Condensed" panose="020B0606020104020203" pitchFamily="34" charset="0"/>
            </a:rPr>
            <a:t> -älytaulut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>
              <a:latin typeface="Tw Cen MT Condensed" panose="020B0606020104020203" pitchFamily="34" charset="0"/>
            </a:rPr>
            <a:t>Tavoitemäärä 1:opetusryhmä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</dsp:txBody>
      <dsp:txXfrm>
        <a:off x="297597" y="2604706"/>
        <a:ext cx="2339793" cy="1484644"/>
      </dsp:txXfrm>
    </dsp:sp>
    <dsp:sp modelId="{C3C757B1-8B26-4414-A237-71C4EE40E877}">
      <dsp:nvSpPr>
        <dsp:cNvPr id="0" name=""/>
        <dsp:cNvSpPr/>
      </dsp:nvSpPr>
      <dsp:spPr>
        <a:xfrm>
          <a:off x="2849205" y="2604706"/>
          <a:ext cx="2339793" cy="1484644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>
              <a:latin typeface="Tw Cen MT Condensed" panose="020B0606020104020203" pitchFamily="34" charset="0"/>
            </a:rPr>
            <a:t>Katseohjain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</dsp:txBody>
      <dsp:txXfrm>
        <a:off x="2849205" y="2604706"/>
        <a:ext cx="2339793" cy="1484644"/>
      </dsp:txXfrm>
    </dsp:sp>
    <dsp:sp modelId="{1CD16A36-CDB7-42A5-831D-B2BD2B4594A1}">
      <dsp:nvSpPr>
        <dsp:cNvPr id="0" name=""/>
        <dsp:cNvSpPr/>
      </dsp:nvSpPr>
      <dsp:spPr>
        <a:xfrm>
          <a:off x="8007776" y="802611"/>
          <a:ext cx="2339793" cy="1484644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>
              <a:latin typeface="Tw Cen MT Condensed" panose="020B0606020104020203" pitchFamily="34" charset="0"/>
            </a:rPr>
            <a:t>Pöytätietokoneet, joista osassa kosketusnäyttö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</dsp:txBody>
      <dsp:txXfrm>
        <a:off x="8007776" y="802611"/>
        <a:ext cx="2339793" cy="1484644"/>
      </dsp:txXfrm>
    </dsp:sp>
    <dsp:sp modelId="{AAD7752C-52EE-4DC9-A04F-B0EF7946A7E2}">
      <dsp:nvSpPr>
        <dsp:cNvPr id="0" name=""/>
        <dsp:cNvSpPr/>
      </dsp:nvSpPr>
      <dsp:spPr>
        <a:xfrm>
          <a:off x="5479732" y="2604706"/>
          <a:ext cx="2339793" cy="1484644"/>
        </a:xfrm>
        <a:prstGeom prst="rect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>
              <a:latin typeface="Tw Cen MT Condensed" panose="020B0606020104020203" pitchFamily="34" charset="0"/>
            </a:rPr>
            <a:t>Aistihuone, taikalattia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>
              <a:latin typeface="Tw Cen MT Condensed" panose="020B0606020104020203" pitchFamily="34" charset="0"/>
            </a:rPr>
            <a:t>Tavoite: oman, oppilaille räätälöidyn  sisällön tuottaminen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>
            <a:latin typeface="Tw Cen MT Condensed" panose="020B0606020104020203" pitchFamily="34" charset="0"/>
          </a:endParaRPr>
        </a:p>
      </dsp:txBody>
      <dsp:txXfrm>
        <a:off x="5479732" y="2604706"/>
        <a:ext cx="2339793" cy="14846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2BC6C-8415-4BF1-8984-6831BF0CE0D8}">
      <dsp:nvSpPr>
        <dsp:cNvPr id="0" name=""/>
        <dsp:cNvSpPr/>
      </dsp:nvSpPr>
      <dsp:spPr>
        <a:xfrm>
          <a:off x="652506" y="626715"/>
          <a:ext cx="765986" cy="765986"/>
        </a:xfrm>
        <a:prstGeom prst="gear9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latin typeface="Tw Cen MT Condensed" panose="020B0606020104020203" pitchFamily="34" charset="0"/>
            </a:rPr>
            <a:t>Paluu toiminta-alueisiin</a:t>
          </a:r>
        </a:p>
      </dsp:txBody>
      <dsp:txXfrm>
        <a:off x="806503" y="806144"/>
        <a:ext cx="457992" cy="393732"/>
      </dsp:txXfrm>
    </dsp:sp>
    <dsp:sp modelId="{CC52B5BA-1017-42ED-82AA-DC36D9145045}">
      <dsp:nvSpPr>
        <dsp:cNvPr id="0" name=""/>
        <dsp:cNvSpPr/>
      </dsp:nvSpPr>
      <dsp:spPr>
        <a:xfrm>
          <a:off x="206841" y="445664"/>
          <a:ext cx="557080" cy="557080"/>
        </a:xfrm>
        <a:prstGeom prst="gear6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600" kern="1200" dirty="0"/>
        </a:p>
      </dsp:txBody>
      <dsp:txXfrm>
        <a:off x="347088" y="586758"/>
        <a:ext cx="276586" cy="274892"/>
      </dsp:txXfrm>
    </dsp:sp>
    <dsp:sp modelId="{F7447DDD-A5B4-4383-8ABB-3A10C3D35186}">
      <dsp:nvSpPr>
        <dsp:cNvPr id="0" name=""/>
        <dsp:cNvSpPr/>
      </dsp:nvSpPr>
      <dsp:spPr>
        <a:xfrm rot="20700000">
          <a:off x="518863" y="61335"/>
          <a:ext cx="545825" cy="545825"/>
        </a:xfrm>
        <a:prstGeom prst="gear6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700" kern="1200"/>
        </a:p>
      </dsp:txBody>
      <dsp:txXfrm rot="-20700000">
        <a:off x="638579" y="181051"/>
        <a:ext cx="306394" cy="306394"/>
      </dsp:txXfrm>
    </dsp:sp>
    <dsp:sp modelId="{ADCE30EB-DB73-4ADD-B120-0EC715FBF289}">
      <dsp:nvSpPr>
        <dsp:cNvPr id="0" name=""/>
        <dsp:cNvSpPr/>
      </dsp:nvSpPr>
      <dsp:spPr>
        <a:xfrm>
          <a:off x="567176" y="525234"/>
          <a:ext cx="980462" cy="980462"/>
        </a:xfrm>
        <a:prstGeom prst="circularArrow">
          <a:avLst>
            <a:gd name="adj1" fmla="val 4687"/>
            <a:gd name="adj2" fmla="val 299029"/>
            <a:gd name="adj3" fmla="val 2358866"/>
            <a:gd name="adj4" fmla="val 16255638"/>
            <a:gd name="adj5" fmla="val 5469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9CB708-BDBC-4356-953C-7F25B4E1E238}">
      <dsp:nvSpPr>
        <dsp:cNvPr id="0" name=""/>
        <dsp:cNvSpPr/>
      </dsp:nvSpPr>
      <dsp:spPr>
        <a:xfrm>
          <a:off x="108183" y="334426"/>
          <a:ext cx="712367" cy="71236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28626-B8EB-4D72-8C3A-7061698E8FA9}">
      <dsp:nvSpPr>
        <dsp:cNvPr id="0" name=""/>
        <dsp:cNvSpPr/>
      </dsp:nvSpPr>
      <dsp:spPr>
        <a:xfrm>
          <a:off x="392608" y="-169196"/>
          <a:ext cx="768075" cy="76807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2BC6C-8415-4BF1-8984-6831BF0CE0D8}">
      <dsp:nvSpPr>
        <dsp:cNvPr id="0" name=""/>
        <dsp:cNvSpPr/>
      </dsp:nvSpPr>
      <dsp:spPr>
        <a:xfrm>
          <a:off x="652506" y="626715"/>
          <a:ext cx="765986" cy="765986"/>
        </a:xfrm>
        <a:prstGeom prst="gear9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latin typeface="Tw Cen MT Condensed" panose="020B0606020104020203" pitchFamily="34" charset="0"/>
            </a:rPr>
            <a:t>Paluu toiminta-alueisiin</a:t>
          </a:r>
        </a:p>
      </dsp:txBody>
      <dsp:txXfrm>
        <a:off x="806503" y="806144"/>
        <a:ext cx="457992" cy="393732"/>
      </dsp:txXfrm>
    </dsp:sp>
    <dsp:sp modelId="{CC52B5BA-1017-42ED-82AA-DC36D9145045}">
      <dsp:nvSpPr>
        <dsp:cNvPr id="0" name=""/>
        <dsp:cNvSpPr/>
      </dsp:nvSpPr>
      <dsp:spPr>
        <a:xfrm>
          <a:off x="206841" y="445664"/>
          <a:ext cx="557080" cy="557080"/>
        </a:xfrm>
        <a:prstGeom prst="gear6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600" kern="1200" dirty="0"/>
        </a:p>
      </dsp:txBody>
      <dsp:txXfrm>
        <a:off x="347088" y="586758"/>
        <a:ext cx="276586" cy="274892"/>
      </dsp:txXfrm>
    </dsp:sp>
    <dsp:sp modelId="{F7447DDD-A5B4-4383-8ABB-3A10C3D35186}">
      <dsp:nvSpPr>
        <dsp:cNvPr id="0" name=""/>
        <dsp:cNvSpPr/>
      </dsp:nvSpPr>
      <dsp:spPr>
        <a:xfrm rot="20700000">
          <a:off x="518863" y="61335"/>
          <a:ext cx="545825" cy="545825"/>
        </a:xfrm>
        <a:prstGeom prst="gear6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700" kern="1200"/>
        </a:p>
      </dsp:txBody>
      <dsp:txXfrm rot="-20700000">
        <a:off x="638579" y="181051"/>
        <a:ext cx="306394" cy="306394"/>
      </dsp:txXfrm>
    </dsp:sp>
    <dsp:sp modelId="{ADCE30EB-DB73-4ADD-B120-0EC715FBF289}">
      <dsp:nvSpPr>
        <dsp:cNvPr id="0" name=""/>
        <dsp:cNvSpPr/>
      </dsp:nvSpPr>
      <dsp:spPr>
        <a:xfrm>
          <a:off x="567176" y="525234"/>
          <a:ext cx="980462" cy="980462"/>
        </a:xfrm>
        <a:prstGeom prst="circularArrow">
          <a:avLst>
            <a:gd name="adj1" fmla="val 4687"/>
            <a:gd name="adj2" fmla="val 299029"/>
            <a:gd name="adj3" fmla="val 2358866"/>
            <a:gd name="adj4" fmla="val 16255638"/>
            <a:gd name="adj5" fmla="val 5469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9CB708-BDBC-4356-953C-7F25B4E1E238}">
      <dsp:nvSpPr>
        <dsp:cNvPr id="0" name=""/>
        <dsp:cNvSpPr/>
      </dsp:nvSpPr>
      <dsp:spPr>
        <a:xfrm>
          <a:off x="108183" y="334426"/>
          <a:ext cx="712367" cy="71236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28626-B8EB-4D72-8C3A-7061698E8FA9}">
      <dsp:nvSpPr>
        <dsp:cNvPr id="0" name=""/>
        <dsp:cNvSpPr/>
      </dsp:nvSpPr>
      <dsp:spPr>
        <a:xfrm>
          <a:off x="392608" y="-169196"/>
          <a:ext cx="768075" cy="76807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2BC6C-8415-4BF1-8984-6831BF0CE0D8}">
      <dsp:nvSpPr>
        <dsp:cNvPr id="0" name=""/>
        <dsp:cNvSpPr/>
      </dsp:nvSpPr>
      <dsp:spPr>
        <a:xfrm>
          <a:off x="652506" y="626715"/>
          <a:ext cx="765986" cy="765986"/>
        </a:xfrm>
        <a:prstGeom prst="gear9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latin typeface="Tw Cen MT Condensed" panose="020B0606020104020203" pitchFamily="34" charset="0"/>
            </a:rPr>
            <a:t>Paluu toiminta-alueisiin</a:t>
          </a:r>
        </a:p>
      </dsp:txBody>
      <dsp:txXfrm>
        <a:off x="806503" y="806144"/>
        <a:ext cx="457992" cy="393732"/>
      </dsp:txXfrm>
    </dsp:sp>
    <dsp:sp modelId="{CC52B5BA-1017-42ED-82AA-DC36D9145045}">
      <dsp:nvSpPr>
        <dsp:cNvPr id="0" name=""/>
        <dsp:cNvSpPr/>
      </dsp:nvSpPr>
      <dsp:spPr>
        <a:xfrm>
          <a:off x="206841" y="445664"/>
          <a:ext cx="557080" cy="557080"/>
        </a:xfrm>
        <a:prstGeom prst="gear6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600" kern="1200" dirty="0"/>
        </a:p>
      </dsp:txBody>
      <dsp:txXfrm>
        <a:off x="347088" y="586758"/>
        <a:ext cx="276586" cy="274892"/>
      </dsp:txXfrm>
    </dsp:sp>
    <dsp:sp modelId="{F7447DDD-A5B4-4383-8ABB-3A10C3D35186}">
      <dsp:nvSpPr>
        <dsp:cNvPr id="0" name=""/>
        <dsp:cNvSpPr/>
      </dsp:nvSpPr>
      <dsp:spPr>
        <a:xfrm rot="20700000">
          <a:off x="518863" y="61335"/>
          <a:ext cx="545825" cy="545825"/>
        </a:xfrm>
        <a:prstGeom prst="gear6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700" kern="1200"/>
        </a:p>
      </dsp:txBody>
      <dsp:txXfrm rot="-20700000">
        <a:off x="638579" y="181051"/>
        <a:ext cx="306394" cy="306394"/>
      </dsp:txXfrm>
    </dsp:sp>
    <dsp:sp modelId="{ADCE30EB-DB73-4ADD-B120-0EC715FBF289}">
      <dsp:nvSpPr>
        <dsp:cNvPr id="0" name=""/>
        <dsp:cNvSpPr/>
      </dsp:nvSpPr>
      <dsp:spPr>
        <a:xfrm>
          <a:off x="567176" y="525234"/>
          <a:ext cx="980462" cy="980462"/>
        </a:xfrm>
        <a:prstGeom prst="circularArrow">
          <a:avLst>
            <a:gd name="adj1" fmla="val 4687"/>
            <a:gd name="adj2" fmla="val 299029"/>
            <a:gd name="adj3" fmla="val 2358866"/>
            <a:gd name="adj4" fmla="val 16255638"/>
            <a:gd name="adj5" fmla="val 5469"/>
          </a:avLst>
        </a:prstGeom>
        <a:solidFill>
          <a:schemeClr val="accent6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9CB708-BDBC-4356-953C-7F25B4E1E238}">
      <dsp:nvSpPr>
        <dsp:cNvPr id="0" name=""/>
        <dsp:cNvSpPr/>
      </dsp:nvSpPr>
      <dsp:spPr>
        <a:xfrm>
          <a:off x="108183" y="334426"/>
          <a:ext cx="712367" cy="71236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6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28626-B8EB-4D72-8C3A-7061698E8FA9}">
      <dsp:nvSpPr>
        <dsp:cNvPr id="0" name=""/>
        <dsp:cNvSpPr/>
      </dsp:nvSpPr>
      <dsp:spPr>
        <a:xfrm>
          <a:off x="392608" y="-169196"/>
          <a:ext cx="768075" cy="76807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6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2BC6C-8415-4BF1-8984-6831BF0CE0D8}">
      <dsp:nvSpPr>
        <dsp:cNvPr id="0" name=""/>
        <dsp:cNvSpPr/>
      </dsp:nvSpPr>
      <dsp:spPr>
        <a:xfrm>
          <a:off x="652506" y="626715"/>
          <a:ext cx="765986" cy="765986"/>
        </a:xfrm>
        <a:prstGeom prst="gear9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latin typeface="Tw Cen MT Condensed" panose="020B0606020104020203" pitchFamily="34" charset="0"/>
            </a:rPr>
            <a:t>Paluu toiminta-alueisiin</a:t>
          </a:r>
        </a:p>
      </dsp:txBody>
      <dsp:txXfrm>
        <a:off x="806503" y="806144"/>
        <a:ext cx="457992" cy="393732"/>
      </dsp:txXfrm>
    </dsp:sp>
    <dsp:sp modelId="{CC52B5BA-1017-42ED-82AA-DC36D9145045}">
      <dsp:nvSpPr>
        <dsp:cNvPr id="0" name=""/>
        <dsp:cNvSpPr/>
      </dsp:nvSpPr>
      <dsp:spPr>
        <a:xfrm>
          <a:off x="206841" y="445664"/>
          <a:ext cx="557080" cy="557080"/>
        </a:xfrm>
        <a:prstGeom prst="gear6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600" kern="1200" dirty="0"/>
        </a:p>
      </dsp:txBody>
      <dsp:txXfrm>
        <a:off x="347088" y="586758"/>
        <a:ext cx="276586" cy="274892"/>
      </dsp:txXfrm>
    </dsp:sp>
    <dsp:sp modelId="{F7447DDD-A5B4-4383-8ABB-3A10C3D35186}">
      <dsp:nvSpPr>
        <dsp:cNvPr id="0" name=""/>
        <dsp:cNvSpPr/>
      </dsp:nvSpPr>
      <dsp:spPr>
        <a:xfrm rot="20700000">
          <a:off x="518863" y="61335"/>
          <a:ext cx="545825" cy="545825"/>
        </a:xfrm>
        <a:prstGeom prst="gear6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700" kern="1200"/>
        </a:p>
      </dsp:txBody>
      <dsp:txXfrm rot="-20700000">
        <a:off x="638579" y="181051"/>
        <a:ext cx="306394" cy="306394"/>
      </dsp:txXfrm>
    </dsp:sp>
    <dsp:sp modelId="{ADCE30EB-DB73-4ADD-B120-0EC715FBF289}">
      <dsp:nvSpPr>
        <dsp:cNvPr id="0" name=""/>
        <dsp:cNvSpPr/>
      </dsp:nvSpPr>
      <dsp:spPr>
        <a:xfrm>
          <a:off x="567176" y="525234"/>
          <a:ext cx="980462" cy="980462"/>
        </a:xfrm>
        <a:prstGeom prst="circularArrow">
          <a:avLst>
            <a:gd name="adj1" fmla="val 4687"/>
            <a:gd name="adj2" fmla="val 299029"/>
            <a:gd name="adj3" fmla="val 2358866"/>
            <a:gd name="adj4" fmla="val 16255638"/>
            <a:gd name="adj5" fmla="val 5469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9CB708-BDBC-4356-953C-7F25B4E1E238}">
      <dsp:nvSpPr>
        <dsp:cNvPr id="0" name=""/>
        <dsp:cNvSpPr/>
      </dsp:nvSpPr>
      <dsp:spPr>
        <a:xfrm>
          <a:off x="108183" y="334426"/>
          <a:ext cx="712367" cy="71236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28626-B8EB-4D72-8C3A-7061698E8FA9}">
      <dsp:nvSpPr>
        <dsp:cNvPr id="0" name=""/>
        <dsp:cNvSpPr/>
      </dsp:nvSpPr>
      <dsp:spPr>
        <a:xfrm>
          <a:off x="392608" y="-169196"/>
          <a:ext cx="768075" cy="76807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C2BC6C-8415-4BF1-8984-6831BF0CE0D8}">
      <dsp:nvSpPr>
        <dsp:cNvPr id="0" name=""/>
        <dsp:cNvSpPr/>
      </dsp:nvSpPr>
      <dsp:spPr>
        <a:xfrm>
          <a:off x="652506" y="626715"/>
          <a:ext cx="765986" cy="765986"/>
        </a:xfrm>
        <a:prstGeom prst="gear9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 dirty="0">
              <a:latin typeface="Tw Cen MT Condensed" panose="020B0606020104020203" pitchFamily="34" charset="0"/>
            </a:rPr>
            <a:t>Paluu toiminta-alueisiin</a:t>
          </a:r>
        </a:p>
      </dsp:txBody>
      <dsp:txXfrm>
        <a:off x="806503" y="806144"/>
        <a:ext cx="457992" cy="393732"/>
      </dsp:txXfrm>
    </dsp:sp>
    <dsp:sp modelId="{CC52B5BA-1017-42ED-82AA-DC36D9145045}">
      <dsp:nvSpPr>
        <dsp:cNvPr id="0" name=""/>
        <dsp:cNvSpPr/>
      </dsp:nvSpPr>
      <dsp:spPr>
        <a:xfrm>
          <a:off x="206841" y="445664"/>
          <a:ext cx="557080" cy="557080"/>
        </a:xfrm>
        <a:prstGeom prst="gear6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600" kern="1200" dirty="0"/>
        </a:p>
      </dsp:txBody>
      <dsp:txXfrm>
        <a:off x="347088" y="586758"/>
        <a:ext cx="276586" cy="274892"/>
      </dsp:txXfrm>
    </dsp:sp>
    <dsp:sp modelId="{F7447DDD-A5B4-4383-8ABB-3A10C3D35186}">
      <dsp:nvSpPr>
        <dsp:cNvPr id="0" name=""/>
        <dsp:cNvSpPr/>
      </dsp:nvSpPr>
      <dsp:spPr>
        <a:xfrm rot="20700000">
          <a:off x="518863" y="61335"/>
          <a:ext cx="545825" cy="545825"/>
        </a:xfrm>
        <a:prstGeom prst="gear6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700" kern="1200"/>
        </a:p>
      </dsp:txBody>
      <dsp:txXfrm rot="-20700000">
        <a:off x="638579" y="181051"/>
        <a:ext cx="306394" cy="306394"/>
      </dsp:txXfrm>
    </dsp:sp>
    <dsp:sp modelId="{ADCE30EB-DB73-4ADD-B120-0EC715FBF289}">
      <dsp:nvSpPr>
        <dsp:cNvPr id="0" name=""/>
        <dsp:cNvSpPr/>
      </dsp:nvSpPr>
      <dsp:spPr>
        <a:xfrm>
          <a:off x="567176" y="525234"/>
          <a:ext cx="980462" cy="980462"/>
        </a:xfrm>
        <a:prstGeom prst="circularArrow">
          <a:avLst>
            <a:gd name="adj1" fmla="val 4687"/>
            <a:gd name="adj2" fmla="val 299029"/>
            <a:gd name="adj3" fmla="val 2358866"/>
            <a:gd name="adj4" fmla="val 16255638"/>
            <a:gd name="adj5" fmla="val 5469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9CB708-BDBC-4356-953C-7F25B4E1E238}">
      <dsp:nvSpPr>
        <dsp:cNvPr id="0" name=""/>
        <dsp:cNvSpPr/>
      </dsp:nvSpPr>
      <dsp:spPr>
        <a:xfrm>
          <a:off x="108183" y="334426"/>
          <a:ext cx="712367" cy="71236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28626-B8EB-4D72-8C3A-7061698E8FA9}">
      <dsp:nvSpPr>
        <dsp:cNvPr id="0" name=""/>
        <dsp:cNvSpPr/>
      </dsp:nvSpPr>
      <dsp:spPr>
        <a:xfrm>
          <a:off x="392608" y="-169196"/>
          <a:ext cx="768075" cy="76807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CE4175-31A9-4CF8-A961-92C1BF79ABED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65BB3-4F5F-4776-8EC8-1F73D55B62A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048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194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667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2051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4027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7005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33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0807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7516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20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965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878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956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729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2896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187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673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8148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2A2B9-FD65-4013-9108-DC3B60390798}" type="datetimeFigureOut">
              <a:rPr lang="fi-FI" smtClean="0"/>
              <a:t>29.9.2025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5BBE7-4D9B-433E-ADCD-C1C03842E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665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stagram.com/saaristenkoul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vtsuunnitelmahameenlinna.wordpress.com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lteri.fi/wp-content/uploads/2017/09/TOI-opetuksen-tukimateriaali-PALAPELIKUVIOLLA.pdf" TargetMode="External"/><Relationship Id="rId2" Type="http://schemas.openxmlformats.org/officeDocument/2006/relationships/hyperlink" Target="https://www.oph.fi/sites/default/files/documents/perusopetuksen_opetussuunnitelman_perusteet_2014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ops.hameenlinna.fi/toke/?school=2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/>
          <p:cNvSpPr txBox="1"/>
          <p:nvPr/>
        </p:nvSpPr>
        <p:spPr>
          <a:xfrm>
            <a:off x="1209822" y="1688123"/>
            <a:ext cx="942495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8000" dirty="0">
                <a:latin typeface="Tw Cen MT Condensed" panose="020B0606020104020203" pitchFamily="34" charset="0"/>
              </a:rPr>
              <a:t>Saaristen koulun TVT-strategia</a:t>
            </a:r>
          </a:p>
          <a:p>
            <a:pPr algn="ctr"/>
            <a:r>
              <a:rPr lang="fi-FI" sz="8000" dirty="0">
                <a:latin typeface="Tw Cen MT Condensed" panose="020B0606020104020203" pitchFamily="34" charset="0"/>
              </a:rPr>
              <a:t>2020-2021</a:t>
            </a:r>
          </a:p>
          <a:p>
            <a:endParaRPr lang="fi-FI" sz="8000" dirty="0">
              <a:latin typeface="Tw Cen MT Condensed" panose="020B0606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061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Ryhmä 1"/>
          <p:cNvGrpSpPr/>
          <p:nvPr/>
        </p:nvGrpSpPr>
        <p:grpSpPr>
          <a:xfrm>
            <a:off x="5952643" y="3890863"/>
            <a:ext cx="3028408" cy="2694685"/>
            <a:chOff x="1936902" y="2248573"/>
            <a:chExt cx="2316480" cy="1997650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" name="Kuusikulmio 2"/>
            <p:cNvSpPr/>
            <p:nvPr/>
          </p:nvSpPr>
          <p:spPr>
            <a:xfrm>
              <a:off x="1936902" y="2248573"/>
              <a:ext cx="2316480" cy="199765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4" name="Kuusikulmio 4"/>
            <p:cNvSpPr txBox="1"/>
            <p:nvPr/>
          </p:nvSpPr>
          <p:spPr>
            <a:xfrm>
              <a:off x="2321887" y="2666355"/>
              <a:ext cx="1571985" cy="126983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610" rIns="0" bIns="54610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4000" dirty="0">
                  <a:latin typeface="Tw Cen MT Condensed" panose="020B0606020104020203" pitchFamily="34" charset="0"/>
                </a:rPr>
                <a:t>Kognitiiviset taidot</a:t>
              </a:r>
            </a:p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dirty="0">
                  <a:latin typeface="Tw Cen MT Condensed" panose="020B0606020104020203" pitchFamily="34" charset="0"/>
                </a:rPr>
                <a:t>Opetus tukee oppimiseen, muistamiseen ja ajattelemiseen liittyvien prosessien kehittymistä.</a:t>
              </a:r>
              <a:endParaRPr lang="fi-FI" kern="1200" dirty="0">
                <a:latin typeface="Tw Cen MT Condensed" panose="020B0606020104020203" pitchFamily="34" charset="0"/>
              </a:endParaRPr>
            </a:p>
          </p:txBody>
        </p:sp>
      </p:grpSp>
      <p:graphicFrame>
        <p:nvGraphicFramePr>
          <p:cNvPr id="5" name="Kaaviokuva 4">
            <a:hlinkClick r:id="rId2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3911257064"/>
              </p:ext>
            </p:extLst>
          </p:nvPr>
        </p:nvGraphicFramePr>
        <p:xfrm>
          <a:off x="10508567" y="225084"/>
          <a:ext cx="1444283" cy="1392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Suorakulmio 12"/>
          <p:cNvSpPr/>
          <p:nvPr/>
        </p:nvSpPr>
        <p:spPr>
          <a:xfrm>
            <a:off x="1451611" y="5546526"/>
            <a:ext cx="4852560" cy="1199814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L1 Oppilaita ohjataan havaitsemaan edistymistään, tunnistamaan omat vahvuutensa </a:t>
            </a:r>
            <a:r>
              <a:rPr lang="fi-FI" sz="1600" dirty="0" err="1">
                <a:latin typeface="Tw Cen MT Condensed" panose="020B0606020104020203" pitchFamily="34" charset="0"/>
              </a:rPr>
              <a:t>oppijoina</a:t>
            </a:r>
            <a:r>
              <a:rPr lang="fi-FI" sz="1600" dirty="0">
                <a:latin typeface="Tw Cen MT Condensed" panose="020B0606020104020203" pitchFamily="34" charset="0"/>
              </a:rPr>
              <a:t> ja iloitsemaan onnistumisistaan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99)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valokuvaaminen ja videointi </a:t>
            </a:r>
            <a:r>
              <a:rPr lang="fi-FI" sz="1600" dirty="0" err="1">
                <a:latin typeface="Tw Cen MT Condensed" panose="020B0606020104020203" pitchFamily="34" charset="0"/>
              </a:rPr>
              <a:t>iPadilla</a:t>
            </a:r>
            <a:r>
              <a:rPr lang="fi-FI" sz="1600" dirty="0">
                <a:latin typeface="Tw Cen MT Condensed" panose="020B0606020104020203" pitchFamily="34" charset="0"/>
              </a:rPr>
              <a:t>, sähköinen itsearviointi tekeillä</a:t>
            </a:r>
          </a:p>
        </p:txBody>
      </p:sp>
      <p:sp>
        <p:nvSpPr>
          <p:cNvPr id="15" name="Suorakulmio 14"/>
          <p:cNvSpPr/>
          <p:nvPr/>
        </p:nvSpPr>
        <p:spPr>
          <a:xfrm>
            <a:off x="480940" y="1430217"/>
            <a:ext cx="1941342" cy="3271155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L1 Ikäkaudelle sopivien ongelmanratkaisu- ja tutkimustehtävien avulla viritetään uteliaisuutta ja kiinnostusta ympäröivän maailman ilmiöitä kohtaan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99)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iPad</a:t>
            </a:r>
            <a:r>
              <a:rPr lang="fi-FI" sz="1600" dirty="0">
                <a:latin typeface="Tw Cen MT Condensed" panose="020B0606020104020203" pitchFamily="34" charset="0"/>
              </a:rPr>
              <a:t>-mikroskoopit, oppimispelit, Osmo-pelit</a:t>
            </a:r>
          </a:p>
          <a:p>
            <a:endParaRPr lang="fi-FI" sz="1600" dirty="0"/>
          </a:p>
        </p:txBody>
      </p:sp>
      <p:sp>
        <p:nvSpPr>
          <p:cNvPr id="17" name="Suorakulmio 16"/>
          <p:cNvSpPr/>
          <p:nvPr/>
        </p:nvSpPr>
        <p:spPr>
          <a:xfrm>
            <a:off x="137531" y="89954"/>
            <a:ext cx="4912771" cy="1620616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L5 Koulutyössä harjoitellaan laitteiden, ohjelmistojen ja palveluiden käyttöä ja opetellaan niiden keskeisiä käyttö- ja toimintaperiaatteita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101)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erilaiset päätelaitteet monipuolisissa arjen tilanteissa</a:t>
            </a:r>
          </a:p>
          <a:p>
            <a:pPr algn="ctr"/>
            <a:endParaRPr lang="fi-FI" sz="1600" dirty="0"/>
          </a:p>
        </p:txBody>
      </p:sp>
      <p:sp>
        <p:nvSpPr>
          <p:cNvPr id="18" name="Suorakulmio 17"/>
          <p:cNvSpPr/>
          <p:nvPr/>
        </p:nvSpPr>
        <p:spPr>
          <a:xfrm>
            <a:off x="137531" y="4517090"/>
            <a:ext cx="6229878" cy="1190227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600" dirty="0">
              <a:latin typeface="Tw Cen MT Condensed" panose="020B0606020104020203" pitchFamily="34" charset="0"/>
            </a:endParaRPr>
          </a:p>
          <a:p>
            <a:r>
              <a:rPr lang="fi-FI" sz="1600" dirty="0">
                <a:latin typeface="Tw Cen MT Condensed" panose="020B0606020104020203" pitchFamily="34" charset="0"/>
              </a:rPr>
              <a:t>Tavoite: oppimistilanteiden ja arjen toiminnan välisen yhteyden rakentuminen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esimerkiksi sähköisten kommunikaatio-ohjelmien käytön siirtyminen tilanteesta tai paikasta toiseen</a:t>
            </a:r>
          </a:p>
        </p:txBody>
      </p:sp>
      <p:sp>
        <p:nvSpPr>
          <p:cNvPr id="19" name="Suorakulmio 18"/>
          <p:cNvSpPr/>
          <p:nvPr/>
        </p:nvSpPr>
        <p:spPr>
          <a:xfrm>
            <a:off x="4749326" y="984738"/>
            <a:ext cx="3269259" cy="2487243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latin typeface="Tw Cen MT Condensed" panose="020B0606020104020203" pitchFamily="34" charset="0"/>
              </a:rPr>
              <a:t>Tavoite: L1 Oman ja yhteisen työn suunnittelemista, tavoitteiden asettamista </a:t>
            </a:r>
          </a:p>
          <a:p>
            <a:pPr algn="ctr"/>
            <a:r>
              <a:rPr lang="fi-FI" sz="1600" dirty="0">
                <a:latin typeface="Tw Cen MT Condensed" panose="020B0606020104020203" pitchFamily="34" charset="0"/>
              </a:rPr>
              <a:t>ja työskentelyn arviointia harjoitellaan. </a:t>
            </a:r>
          </a:p>
          <a:p>
            <a:pPr algn="ctr"/>
            <a:r>
              <a:rPr lang="fi-FI" sz="1600" dirty="0">
                <a:latin typeface="Tw Cen MT Condensed" panose="020B0606020104020203" pitchFamily="34" charset="0"/>
              </a:rPr>
              <a:t>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99)</a:t>
            </a:r>
          </a:p>
          <a:p>
            <a:pPr algn="ctr"/>
            <a:r>
              <a:rPr lang="fi-FI" sz="1600" dirty="0">
                <a:latin typeface="Tw Cen MT Condensed" panose="020B0606020104020203" pitchFamily="34" charset="0"/>
              </a:rPr>
              <a:t>Väline: Sähköistä itsearviointia kehitetään. Puhelaitteiden ja kommunikaatio-ohjelmien toimintastruktuurit toiminnanohjaustaitojen tukena.</a:t>
            </a:r>
          </a:p>
          <a:p>
            <a:pPr algn="ctr"/>
            <a:endParaRPr lang="fi-FI" sz="1600" dirty="0"/>
          </a:p>
        </p:txBody>
      </p:sp>
      <p:sp>
        <p:nvSpPr>
          <p:cNvPr id="20" name="Suorakulmio 19"/>
          <p:cNvSpPr/>
          <p:nvPr/>
        </p:nvSpPr>
        <p:spPr>
          <a:xfrm>
            <a:off x="8651171" y="4159515"/>
            <a:ext cx="3315738" cy="2255748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Vertaaminen ja luokitteleminen, samanlaisten tunnistaminen, parien löytäminen, erilainen/ samanlainen, 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luokittelu ominaisuuksien mukaan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soveltuvat oppimispelit erilaisilla päätelaitteilla, Osmo-pelit, taikalattia</a:t>
            </a:r>
          </a:p>
        </p:txBody>
      </p:sp>
      <p:sp>
        <p:nvSpPr>
          <p:cNvPr id="21" name="Suorakulmio 20"/>
          <p:cNvSpPr/>
          <p:nvPr/>
        </p:nvSpPr>
        <p:spPr>
          <a:xfrm>
            <a:off x="9902432" y="1827372"/>
            <a:ext cx="2161413" cy="2517999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Matemaattiset perusvalmiudet ja -taidot, lukemisen ja kirjoittamisen perusvalmiudet ja -taidot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soveltuvat oppimispelit erilaisilla päätelaitteilla, Osmo-pelit, taikalattia</a:t>
            </a:r>
          </a:p>
        </p:txBody>
      </p:sp>
      <p:sp>
        <p:nvSpPr>
          <p:cNvPr id="23" name="Suorakulmio 22"/>
          <p:cNvSpPr/>
          <p:nvPr/>
        </p:nvSpPr>
        <p:spPr>
          <a:xfrm>
            <a:off x="2547328" y="1420617"/>
            <a:ext cx="2023862" cy="3280755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Ongelmanratkaisu ja päätöksen tekeminen, ongelman tunnistaminen, yhden tai useamman ratkaisuvaihtoehdon löytäminen, aiemmin opitun ratkaisun toistaminen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soveltuvat oppimispelit erilaisilla päätelaitteilla, Osmo-pelit, taikalattia, koodausrobotit</a:t>
            </a:r>
          </a:p>
        </p:txBody>
      </p:sp>
      <p:sp>
        <p:nvSpPr>
          <p:cNvPr id="24" name="Suorakulmio 23"/>
          <p:cNvSpPr/>
          <p:nvPr/>
        </p:nvSpPr>
        <p:spPr>
          <a:xfrm>
            <a:off x="7880547" y="89954"/>
            <a:ext cx="1758418" cy="2996418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L5 Oppilaita kannustetaan toteuttamaan </a:t>
            </a:r>
            <a:r>
              <a:rPr lang="fi-FI" sz="1600" dirty="0" err="1">
                <a:latin typeface="Tw Cen MT Condensed" panose="020B0606020104020203" pitchFamily="34" charset="0"/>
              </a:rPr>
              <a:t>tvt:n</a:t>
            </a:r>
            <a:r>
              <a:rPr lang="fi-FI" sz="1600" dirty="0">
                <a:latin typeface="Tw Cen MT Condensed" panose="020B0606020104020203" pitchFamily="34" charset="0"/>
              </a:rPr>
              <a:t> avulla ideoitaan yksin ja yhdessä toisten kanssa.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101)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iPad</a:t>
            </a:r>
            <a:r>
              <a:rPr lang="fi-FI" sz="1600" dirty="0">
                <a:latin typeface="Tw Cen MT Condensed" panose="020B0606020104020203" pitchFamily="34" charset="0"/>
              </a:rPr>
              <a:t>-kamera, pelillisyys, hakujen tekeminen esim. </a:t>
            </a:r>
            <a:r>
              <a:rPr lang="fi-FI" sz="1600" dirty="0" err="1">
                <a:latin typeface="Tw Cen MT Condensed" panose="020B0606020104020203" pitchFamily="34" charset="0"/>
              </a:rPr>
              <a:t>youtubessa</a:t>
            </a:r>
            <a:endParaRPr lang="fi-FI" sz="1600" dirty="0">
              <a:latin typeface="Tw Cen MT Condensed" panose="020B0606020104020203" pitchFamily="34" charset="0"/>
            </a:endParaRPr>
          </a:p>
          <a:p>
            <a:pPr algn="r"/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751102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Ryhmä 1"/>
          <p:cNvGrpSpPr/>
          <p:nvPr/>
        </p:nvGrpSpPr>
        <p:grpSpPr>
          <a:xfrm>
            <a:off x="8377140" y="2335237"/>
            <a:ext cx="3575709" cy="3291840"/>
            <a:chOff x="1936902" y="2248573"/>
            <a:chExt cx="2316480" cy="1997650"/>
          </a:xfrm>
          <a:solidFill>
            <a:srgbClr val="FFC000"/>
          </a:solidFill>
        </p:grpSpPr>
        <p:sp>
          <p:nvSpPr>
            <p:cNvPr id="3" name="Kuusikulmio 2"/>
            <p:cNvSpPr/>
            <p:nvPr/>
          </p:nvSpPr>
          <p:spPr>
            <a:xfrm>
              <a:off x="1936902" y="2248573"/>
              <a:ext cx="2316480" cy="199765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4" name="Kuusikulmio 4"/>
            <p:cNvSpPr txBox="1"/>
            <p:nvPr/>
          </p:nvSpPr>
          <p:spPr>
            <a:xfrm>
              <a:off x="2106851" y="2466540"/>
              <a:ext cx="2004266" cy="1377592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610" rIns="0" bIns="54610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4000" kern="1200" dirty="0">
                  <a:latin typeface="Tw Cen MT Condensed" panose="020B0606020104020203" pitchFamily="34" charset="0"/>
                </a:rPr>
                <a:t>Kieli ja kommunikaatio</a:t>
              </a:r>
            </a:p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dirty="0">
                  <a:latin typeface="Tw Cen MT Condensed" panose="020B0606020104020203" pitchFamily="34" charset="0"/>
                </a:rPr>
                <a:t>Tavoitteena</a:t>
              </a:r>
              <a:r>
                <a:rPr lang="fi-FI" sz="4000" dirty="0">
                  <a:latin typeface="Tw Cen MT Condensed" panose="020B0606020104020203" pitchFamily="34" charset="0"/>
                </a:rPr>
                <a:t> </a:t>
              </a:r>
              <a:r>
                <a:rPr lang="fi-FI" dirty="0">
                  <a:latin typeface="Tw Cen MT Condensed" panose="020B0606020104020203" pitchFamily="34" charset="0"/>
                </a:rPr>
                <a:t>on, että oppilas on vuorovaikutuksessa ympäristönsä kanssa, tulee ymmärretyksi ja ymmärtää                itsekin muita oppilaita ja aikuisia. </a:t>
              </a:r>
              <a:endParaRPr lang="fi-FI" kern="1200" dirty="0">
                <a:latin typeface="Tw Cen MT Condensed" panose="020B0606020104020203" pitchFamily="34" charset="0"/>
              </a:endParaRPr>
            </a:p>
          </p:txBody>
        </p:sp>
      </p:grpSp>
      <p:graphicFrame>
        <p:nvGraphicFramePr>
          <p:cNvPr id="5" name="Kaaviokuva 4">
            <a:hlinkClick r:id="rId2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1009866781"/>
              </p:ext>
            </p:extLst>
          </p:nvPr>
        </p:nvGraphicFramePr>
        <p:xfrm>
          <a:off x="10508567" y="225084"/>
          <a:ext cx="1444283" cy="1392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uorakulmio 5"/>
          <p:cNvSpPr/>
          <p:nvPr/>
        </p:nvSpPr>
        <p:spPr>
          <a:xfrm>
            <a:off x="220394" y="321270"/>
            <a:ext cx="3563815" cy="369332"/>
          </a:xfrm>
          <a:prstGeom prst="rect">
            <a:avLst/>
          </a:prstGeom>
          <a:effectLst>
            <a:softEdge rad="635000"/>
          </a:effectLst>
        </p:spPr>
        <p:txBody>
          <a:bodyPr wrap="square">
            <a:spAutoFit/>
          </a:bodyPr>
          <a:lstStyle/>
          <a:p>
            <a:endParaRPr lang="fi-FI" dirty="0"/>
          </a:p>
        </p:txBody>
      </p:sp>
      <p:sp>
        <p:nvSpPr>
          <p:cNvPr id="12" name="Suorakulmio 11"/>
          <p:cNvSpPr/>
          <p:nvPr/>
        </p:nvSpPr>
        <p:spPr>
          <a:xfrm>
            <a:off x="273994" y="3629465"/>
            <a:ext cx="3354659" cy="3082834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L4 Opetuksessa käytetään 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ikäkauden tarpeisiin soveltuvia tekstejä, 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kuten lehtiä, kirjoja, pelejä, elokuvia ja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 musiikkia sekä monimuotoisen ympäristön havainnointia ja oppilaiden tekemiä ja valitsemia sisältöjä.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101)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MOI-ohjelma, </a:t>
            </a:r>
            <a:r>
              <a:rPr lang="fi-FI" sz="1600" dirty="0" err="1">
                <a:latin typeface="Tw Cen MT Condensed" panose="020B0606020104020203" pitchFamily="34" charset="0"/>
              </a:rPr>
              <a:t>GoTalkNow</a:t>
            </a:r>
            <a:r>
              <a:rPr lang="fi-FI" sz="1600" dirty="0">
                <a:latin typeface="Tw Cen MT Condensed" panose="020B0606020104020203" pitchFamily="34" charset="0"/>
              </a:rPr>
              <a:t>, Lukulumo, Papunetin tarinat ja sarjakuvat, Yle Areenan sisällöt, kuvailutulkatut sisällöt, </a:t>
            </a:r>
            <a:r>
              <a:rPr lang="fi-FI" sz="1600" dirty="0" err="1">
                <a:latin typeface="Tw Cen MT Condensed" panose="020B0606020104020203" pitchFamily="34" charset="0"/>
              </a:rPr>
              <a:t>Youtube</a:t>
            </a:r>
            <a:r>
              <a:rPr lang="fi-FI" sz="1600" dirty="0">
                <a:latin typeface="Tw Cen MT Condensed" panose="020B0606020104020203" pitchFamily="34" charset="0"/>
              </a:rPr>
              <a:t>, itse tuotetut valintataulut, Lasten uutiset</a:t>
            </a:r>
          </a:p>
          <a:p>
            <a:endParaRPr lang="fi-FI" sz="1600" dirty="0"/>
          </a:p>
        </p:txBody>
      </p:sp>
      <p:sp>
        <p:nvSpPr>
          <p:cNvPr id="13" name="Suorakulmio 12"/>
          <p:cNvSpPr/>
          <p:nvPr/>
        </p:nvSpPr>
        <p:spPr>
          <a:xfrm>
            <a:off x="5331655" y="4129808"/>
            <a:ext cx="3415312" cy="2383534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600" dirty="0">
              <a:latin typeface="Tw Cen MT Condensed" panose="020B0606020104020203" pitchFamily="34" charset="0"/>
            </a:endParaRPr>
          </a:p>
          <a:p>
            <a:r>
              <a:rPr lang="fi-FI" sz="1600" dirty="0">
                <a:latin typeface="Tw Cen MT Condensed" panose="020B0606020104020203" pitchFamily="34" charset="0"/>
              </a:rPr>
              <a:t>Tavoite: opastaa oppilasta kehittämään kieltään ja mielikuvitustaan sekä vuorovaikutus- ja yhteistyötaitojaan tarjoamalla mahdollisuuksia osallistua erilaisiin ryhmäviestintätilanteisiin ja tutustua niiden käytänteisiin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106)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sähköiset kommunikaatio-ohjelmat</a:t>
            </a:r>
          </a:p>
          <a:p>
            <a:pPr algn="ctr"/>
            <a:endParaRPr lang="fi-FI" sz="1600" dirty="0"/>
          </a:p>
        </p:txBody>
      </p:sp>
      <p:sp>
        <p:nvSpPr>
          <p:cNvPr id="14" name="Suorakulmio 13"/>
          <p:cNvSpPr/>
          <p:nvPr/>
        </p:nvSpPr>
        <p:spPr>
          <a:xfrm>
            <a:off x="1702191" y="197315"/>
            <a:ext cx="3757285" cy="1669361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ohjata oppilasta rakentamaan viestijäkuvaansa ja ymmärtämään, että ihmiset viestivät eri tavoin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      s. 106)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sähköiset kommunikaatio-ohjelmat</a:t>
            </a:r>
          </a:p>
          <a:p>
            <a:endParaRPr lang="fi-FI" sz="1600" dirty="0"/>
          </a:p>
        </p:txBody>
      </p:sp>
      <p:sp>
        <p:nvSpPr>
          <p:cNvPr id="15" name="Suorakulmio 14"/>
          <p:cNvSpPr/>
          <p:nvPr/>
        </p:nvSpPr>
        <p:spPr>
          <a:xfrm>
            <a:off x="6037202" y="247512"/>
            <a:ext cx="3553801" cy="2833313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viestin tuottamisen ydintaidot; pyytäminen, kyllä ja ei; muut kommunikoinnin käyttötarkoitukset: keskustelun aloittaminen, ylläpitäminen ja lopettaminen, oman mielipiteen ilmaisu, nimeäminen, kysyminen ja vastaaminen, kertominen, kommentoiminen, tunteiden ja tarpeiden ilmaiseminen, huumori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sähköiset kommunikaatio-ohjelmat, puhelaitteet ja -painikkeet</a:t>
            </a:r>
          </a:p>
        </p:txBody>
      </p:sp>
      <p:sp>
        <p:nvSpPr>
          <p:cNvPr id="16" name="Suorakulmio 15"/>
          <p:cNvSpPr/>
          <p:nvPr/>
        </p:nvSpPr>
        <p:spPr>
          <a:xfrm>
            <a:off x="2969810" y="2897945"/>
            <a:ext cx="5187732" cy="1463040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puhelimen, tabletin, tietokoneen sekä muiden laitteiden ja tekniikoiden käyttäminen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sähköiset kommunikaatio-ohjelmat, puhelaitteet ja -painikkeet</a:t>
            </a:r>
          </a:p>
        </p:txBody>
      </p:sp>
      <p:sp>
        <p:nvSpPr>
          <p:cNvPr id="17" name="Suorakulmio 16"/>
          <p:cNvSpPr/>
          <p:nvPr/>
        </p:nvSpPr>
        <p:spPr>
          <a:xfrm>
            <a:off x="266186" y="1651065"/>
            <a:ext cx="3700749" cy="1585222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soveltuvan kommunikaatiotavan löytäminen jokaiselle oppilaalle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sähköiset kommunikaatio-ohjelmat, puhelaitteet ja -painikkeet</a:t>
            </a:r>
          </a:p>
        </p:txBody>
      </p:sp>
    </p:spTree>
    <p:extLst>
      <p:ext uri="{BB962C8B-B14F-4D97-AF65-F5344CB8AC3E}">
        <p14:creationId xmlns:p14="http://schemas.microsoft.com/office/powerpoint/2010/main" val="638586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914400" y="4375053"/>
            <a:ext cx="5669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>
                <a:latin typeface="Tw Cen MT Condensed" panose="020B0606020104020203" pitchFamily="34" charset="0"/>
              </a:rPr>
              <a:t>Tärkeimpiä kehittämistavoitteitamme</a:t>
            </a:r>
          </a:p>
        </p:txBody>
      </p:sp>
      <p:sp>
        <p:nvSpPr>
          <p:cNvPr id="4" name="Suorakulmio 3"/>
          <p:cNvSpPr/>
          <p:nvPr/>
        </p:nvSpPr>
        <p:spPr>
          <a:xfrm>
            <a:off x="1624262" y="599075"/>
            <a:ext cx="3539691" cy="214523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err="1">
                <a:latin typeface="Tw Cen MT Condensed" panose="020B0606020104020203" pitchFamily="34" charset="0"/>
              </a:rPr>
              <a:t>Clevertouch</a:t>
            </a:r>
            <a:r>
              <a:rPr lang="fi-FI" sz="2400" dirty="0">
                <a:latin typeface="Tw Cen MT Condensed" panose="020B0606020104020203" pitchFamily="34" charset="0"/>
              </a:rPr>
              <a:t>-älytaulujen määrän lisääminen, tavoitteena 1:opetusryhmä</a:t>
            </a:r>
          </a:p>
        </p:txBody>
      </p:sp>
      <p:sp>
        <p:nvSpPr>
          <p:cNvPr id="5" name="Suorakulmio 4"/>
          <p:cNvSpPr/>
          <p:nvPr/>
        </p:nvSpPr>
        <p:spPr>
          <a:xfrm>
            <a:off x="8477540" y="2146714"/>
            <a:ext cx="3545062" cy="224034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>
                <a:latin typeface="Tw Cen MT Condensed" panose="020B0606020104020203" pitchFamily="34" charset="0"/>
              </a:rPr>
              <a:t>Itse tuotetun, oppilaille yksilöidyn sisällön lisääminen jo olemassa oleviin laitteisiin, esimerkiksi taikalattiaan ja aistihuoneeseen</a:t>
            </a:r>
          </a:p>
        </p:txBody>
      </p:sp>
      <p:sp>
        <p:nvSpPr>
          <p:cNvPr id="6" name="Suorakulmio 5"/>
          <p:cNvSpPr/>
          <p:nvPr/>
        </p:nvSpPr>
        <p:spPr>
          <a:xfrm>
            <a:off x="6583681" y="108285"/>
            <a:ext cx="3666390" cy="226212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>
                <a:latin typeface="Tw Cen MT Condensed" panose="020B0606020104020203" pitchFamily="34" charset="0"/>
              </a:rPr>
              <a:t>Oppilasarvioinnin, erityisesti itsearvioinnin kehittäminen TVT-laitteistoa hyödyntäen</a:t>
            </a:r>
          </a:p>
        </p:txBody>
      </p:sp>
      <p:sp>
        <p:nvSpPr>
          <p:cNvPr id="7" name="Suorakulmio 6"/>
          <p:cNvSpPr/>
          <p:nvPr/>
        </p:nvSpPr>
        <p:spPr>
          <a:xfrm>
            <a:off x="5914346" y="4129051"/>
            <a:ext cx="3280505" cy="206166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>
                <a:latin typeface="Tw Cen MT Condensed" panose="020B0606020104020203" pitchFamily="34" charset="0"/>
              </a:rPr>
              <a:t>Oppilaiden AIRO-tilien käyttö aktiiviseksi!</a:t>
            </a:r>
          </a:p>
        </p:txBody>
      </p:sp>
      <p:sp>
        <p:nvSpPr>
          <p:cNvPr id="8" name="Suorakulmio 7"/>
          <p:cNvSpPr/>
          <p:nvPr/>
        </p:nvSpPr>
        <p:spPr>
          <a:xfrm>
            <a:off x="4641751" y="1977618"/>
            <a:ext cx="3563785" cy="258235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>
                <a:latin typeface="Tw Cen MT Condensed" panose="020B0606020104020203" pitchFamily="34" charset="0"/>
              </a:rPr>
              <a:t>Lisätyn todellisuuden ja virtuaalitodellisuuden soveltuvuuden selvittäminen ja testaaminen</a:t>
            </a:r>
          </a:p>
        </p:txBody>
      </p:sp>
    </p:spTree>
    <p:extLst>
      <p:ext uri="{BB962C8B-B14F-4D97-AF65-F5344CB8AC3E}">
        <p14:creationId xmlns:p14="http://schemas.microsoft.com/office/powerpoint/2010/main" val="1428446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214846" y="2286728"/>
            <a:ext cx="9448800" cy="2572656"/>
          </a:xfrm>
        </p:spPr>
        <p:txBody>
          <a:bodyPr>
            <a:noAutofit/>
          </a:bodyPr>
          <a:lstStyle/>
          <a:p>
            <a:pPr algn="ctr"/>
            <a:r>
              <a:rPr lang="fi-FI" sz="4400" dirty="0">
                <a:latin typeface="Tw Cen MT Condensed" panose="020B0606020104020203" pitchFamily="34" charset="0"/>
              </a:rPr>
              <a:t>Seuraa TVT-strategian toteutumista </a:t>
            </a:r>
            <a:r>
              <a:rPr lang="fi-FI" sz="4400" dirty="0" err="1">
                <a:latin typeface="Tw Cen MT Condensed" panose="020B0606020104020203" pitchFamily="34" charset="0"/>
              </a:rPr>
              <a:t>instagramissa</a:t>
            </a:r>
            <a:r>
              <a:rPr lang="fi-FI" sz="4400" dirty="0">
                <a:latin typeface="Tw Cen MT Condensed" panose="020B0606020104020203" pitchFamily="34" charset="0"/>
              </a:rPr>
              <a:t>:  </a:t>
            </a:r>
          </a:p>
          <a:p>
            <a:pPr algn="ctr"/>
            <a:r>
              <a:rPr lang="fi-FI" sz="7200" dirty="0">
                <a:latin typeface="Tw Cen MT Condensed" panose="020B0606020104020203" pitchFamily="34" charset="0"/>
                <a:hlinkClick r:id="rId2"/>
              </a:rPr>
              <a:t>@saaristenkoulu</a:t>
            </a:r>
            <a:endParaRPr lang="fi-FI" sz="7200" dirty="0">
              <a:latin typeface="Tw Cen MT Condensed" panose="020B0606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20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>
            <p:extLst>
              <p:ext uri="{D42A27DB-BD31-4B8C-83A1-F6EECF244321}">
                <p14:modId xmlns:p14="http://schemas.microsoft.com/office/powerpoint/2010/main" val="8282737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2069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647114" y="2602597"/>
            <a:ext cx="108461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>
                <a:latin typeface="Tw Cen MT Condensed" panose="020B0606020104020203" pitchFamily="34" charset="0"/>
              </a:rPr>
              <a:t>Tavoitteet oppilaiden TVT-taidoille perustuvat pääsääntöisesti </a:t>
            </a:r>
            <a:r>
              <a:rPr lang="fi-FI" sz="2400" dirty="0" err="1">
                <a:latin typeface="Tw Cen MT Condensed" panose="020B0606020104020203" pitchFamily="34" charset="0"/>
              </a:rPr>
              <a:t>esi</a:t>
            </a:r>
            <a:r>
              <a:rPr lang="fi-FI" sz="2400" dirty="0">
                <a:latin typeface="Tw Cen MT Condensed" panose="020B0606020104020203" pitchFamily="34" charset="0"/>
              </a:rPr>
              <a:t>- ja alkuopetukselle  määriteltyihin  tavoitteisiin</a:t>
            </a:r>
          </a:p>
          <a:p>
            <a:pPr marL="342900" indent="-342900">
              <a:buFontTx/>
              <a:buChar char="-"/>
            </a:pPr>
            <a:r>
              <a:rPr lang="fi-FI" sz="2400" dirty="0">
                <a:latin typeface="Tw Cen MT Condensed" panose="020B0606020104020203" pitchFamily="34" charset="0"/>
              </a:rPr>
              <a:t>Kaikilla oppilailla on mahdollisuus laitteiden käyttöön</a:t>
            </a:r>
          </a:p>
          <a:p>
            <a:pPr marL="342900" indent="-342900">
              <a:buFontTx/>
              <a:buChar char="-"/>
            </a:pPr>
            <a:r>
              <a:rPr lang="fi-FI" sz="2400" dirty="0">
                <a:latin typeface="Tw Cen MT Condensed" panose="020B0606020104020203" pitchFamily="34" charset="0"/>
              </a:rPr>
              <a:t>Oppilaiden päätelaitteiden tavoitemäärä on 1:1, oma päätelaite kullekin oppilaalle</a:t>
            </a:r>
          </a:p>
          <a:p>
            <a:pPr marL="342900" indent="-342900">
              <a:buFontTx/>
              <a:buChar char="-"/>
            </a:pPr>
            <a:r>
              <a:rPr lang="fi-FI" sz="2400" dirty="0" err="1">
                <a:latin typeface="Tw Cen MT Condensed" panose="020B0606020104020203" pitchFamily="34" charset="0"/>
              </a:rPr>
              <a:t>iPad</a:t>
            </a:r>
            <a:r>
              <a:rPr lang="fi-FI" sz="2400" dirty="0">
                <a:latin typeface="Tw Cen MT Condensed" panose="020B0606020104020203" pitchFamily="34" charset="0"/>
              </a:rPr>
              <a:t>-laitteet korvaavat Chromebookit oppilaskäytössä koulussamme: neljäs- ja seitsemäsluokkalaiset saavat vuosittain käyttöönsä </a:t>
            </a:r>
            <a:r>
              <a:rPr lang="fi-FI" sz="2400" dirty="0" err="1">
                <a:latin typeface="Tw Cen MT Condensed" panose="020B0606020104020203" pitchFamily="34" charset="0"/>
              </a:rPr>
              <a:t>iPadit</a:t>
            </a:r>
            <a:r>
              <a:rPr lang="fi-FI" sz="2400" dirty="0">
                <a:latin typeface="Tw Cen MT Condensed" panose="020B0606020104020203" pitchFamily="34" charset="0"/>
              </a:rPr>
              <a:t>. </a:t>
            </a:r>
          </a:p>
          <a:p>
            <a:pPr marL="342900" indent="-342900">
              <a:buFontTx/>
              <a:buChar char="-"/>
            </a:pPr>
            <a:r>
              <a:rPr lang="fi-FI" sz="2400" dirty="0">
                <a:latin typeface="Tw Cen MT Condensed" panose="020B0606020104020203" pitchFamily="34" charset="0"/>
              </a:rPr>
              <a:t>Lisäksi hyödynnetään oppilaiden omia laitteita</a:t>
            </a:r>
          </a:p>
          <a:p>
            <a:pPr marL="1200150" lvl="2" indent="-285750">
              <a:buFontTx/>
              <a:buChar char="-"/>
            </a:pPr>
            <a:endParaRPr lang="fi-FI" sz="2400" dirty="0">
              <a:latin typeface="Tw Cen MT Condensed" panose="020B0606020104020203" pitchFamily="34" charset="0"/>
            </a:endParaRPr>
          </a:p>
        </p:txBody>
      </p:sp>
      <p:sp>
        <p:nvSpPr>
          <p:cNvPr id="4" name="Suorakulmio 3"/>
          <p:cNvSpPr/>
          <p:nvPr/>
        </p:nvSpPr>
        <p:spPr>
          <a:xfrm>
            <a:off x="853439" y="529998"/>
            <a:ext cx="1097748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i-FI" sz="3200" dirty="0">
                <a:solidFill>
                  <a:prstClr val="white"/>
                </a:solidFill>
                <a:latin typeface="Tw Cen MT Condensed" panose="020B0606020104020203" pitchFamily="34" charset="0"/>
              </a:rPr>
              <a:t>Saaristen koulun TVT-suunnitelma perustuu</a:t>
            </a:r>
          </a:p>
          <a:p>
            <a:pPr lvl="0"/>
            <a:r>
              <a:rPr lang="fi-FI" sz="3600" b="1" dirty="0">
                <a:solidFill>
                  <a:prstClr val="white"/>
                </a:solidFill>
                <a:latin typeface="Tw Cen MT Condensed" panose="020B0606020104020203" pitchFamily="34" charset="0"/>
                <a:hlinkClick r:id="rId2"/>
              </a:rPr>
              <a:t>Hämeenlinnan kaupungin tieto- ja viestintäteknologian opetuskäytön suunnitelmaan</a:t>
            </a:r>
            <a:r>
              <a:rPr lang="fi-FI" sz="3200" dirty="0">
                <a:solidFill>
                  <a:prstClr val="white"/>
                </a:solidFill>
                <a:latin typeface="Tw Cen MT Condensed" panose="020B0606020104020203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91321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661181" y="590843"/>
            <a:ext cx="1087432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>
                <a:latin typeface="Tw Cen MT Condensed" panose="020B0606020104020203" pitchFamily="34" charset="0"/>
              </a:rPr>
              <a:t>Lisäksi Saaristen koulun TVT-strategia perustuu seuraaviin asiakirjoihin:</a:t>
            </a:r>
          </a:p>
          <a:p>
            <a:endParaRPr lang="fi-FI" sz="2800" dirty="0">
              <a:latin typeface="Tw Cen MT Condensed" panose="020B0606020104020203" pitchFamily="34" charset="0"/>
            </a:endParaRPr>
          </a:p>
          <a:p>
            <a:pPr marL="285750" indent="-285750">
              <a:buFontTx/>
              <a:buChar char="-"/>
            </a:pPr>
            <a:r>
              <a:rPr lang="fi-FI" sz="2600" dirty="0">
                <a:latin typeface="Tw Cen MT Condensed" panose="020B0606020104020203" pitchFamily="34" charset="0"/>
              </a:rPr>
              <a:t>Perusopetuksen opetussuunnitelman perusteet, erityisesti laaja-alaisen osaamisen tavoitteet</a:t>
            </a:r>
          </a:p>
          <a:p>
            <a:pPr marL="742950" lvl="1" indent="-285750">
              <a:buFontTx/>
              <a:buChar char="-"/>
            </a:pPr>
            <a:r>
              <a:rPr lang="fi-FI" sz="2600" dirty="0">
                <a:latin typeface="Tw Cen MT Condensed" panose="020B0606020104020203" pitchFamily="34" charset="0"/>
                <a:hlinkClick r:id="rId2"/>
              </a:rPr>
              <a:t>https://www.oph.fi/sites/default/files/documents/perusopetuksen_opetussuunnitelman_perusteet_2014.pdf</a:t>
            </a:r>
            <a:endParaRPr lang="fi-FI" sz="2600" dirty="0">
              <a:latin typeface="Tw Cen MT Condensed" panose="020B0606020104020203" pitchFamily="34" charset="0"/>
            </a:endParaRPr>
          </a:p>
          <a:p>
            <a:pPr lvl="1"/>
            <a:endParaRPr lang="fi-FI" sz="2600" dirty="0">
              <a:latin typeface="Tw Cen MT Condensed" panose="020B0606020104020203" pitchFamily="34" charset="0"/>
            </a:endParaRPr>
          </a:p>
          <a:p>
            <a:pPr marL="285750" indent="-285750">
              <a:buFontTx/>
              <a:buChar char="-"/>
            </a:pPr>
            <a:r>
              <a:rPr lang="fi-FI" sz="2600" dirty="0">
                <a:latin typeface="Tw Cen MT Condensed" panose="020B0606020104020203" pitchFamily="34" charset="0"/>
              </a:rPr>
              <a:t>Valtion erityiskoulujen </a:t>
            </a:r>
            <a:r>
              <a:rPr lang="fi-FI" sz="2600" dirty="0" err="1">
                <a:latin typeface="Tw Cen MT Condensed" panose="020B0606020104020203" pitchFamily="34" charset="0"/>
              </a:rPr>
              <a:t>Valteri</a:t>
            </a:r>
            <a:r>
              <a:rPr lang="fi-FI" sz="2600" dirty="0">
                <a:latin typeface="Tw Cen MT Condensed" panose="020B0606020104020203" pitchFamily="34" charset="0"/>
              </a:rPr>
              <a:t>-verkoston laatima toiminta-alueittaisen opetuksen palapelimalli</a:t>
            </a:r>
          </a:p>
          <a:p>
            <a:pPr marL="742950" lvl="1" indent="-285750">
              <a:buFontTx/>
              <a:buChar char="-"/>
            </a:pPr>
            <a:r>
              <a:rPr lang="fi-FI" sz="2600" dirty="0">
                <a:latin typeface="Tw Cen MT Condensed" panose="020B0606020104020203" pitchFamily="34" charset="0"/>
                <a:hlinkClick r:id="rId3"/>
              </a:rPr>
              <a:t>https://www.valteri.fi/wp-content/uploads/2017/09/TOI-opetuksen-tukimateriaali-PALAPELIKUVIOLLA.pdf</a:t>
            </a:r>
            <a:endParaRPr lang="fi-FI" sz="2600" dirty="0">
              <a:latin typeface="Tw Cen MT Condensed" panose="020B0606020104020203" pitchFamily="34" charset="0"/>
            </a:endParaRPr>
          </a:p>
          <a:p>
            <a:pPr marL="742950" lvl="1" indent="-285750">
              <a:buFontTx/>
              <a:buChar char="-"/>
            </a:pPr>
            <a:endParaRPr lang="fi-FI" sz="2600" dirty="0">
              <a:latin typeface="Tw Cen MT Condensed" panose="020B0606020104020203" pitchFamily="34" charset="0"/>
            </a:endParaRPr>
          </a:p>
          <a:p>
            <a:pPr marL="285750" indent="-285750">
              <a:buFontTx/>
              <a:buChar char="-"/>
            </a:pPr>
            <a:r>
              <a:rPr lang="fi-FI" sz="2600" dirty="0">
                <a:latin typeface="Tw Cen MT Condensed" panose="020B0606020104020203" pitchFamily="34" charset="0"/>
              </a:rPr>
              <a:t>Saaristen koulun toiminta- ja kehittämissuunnitelma (päivittyy lukuvuosittain)</a:t>
            </a:r>
          </a:p>
          <a:p>
            <a:pPr marL="742950" lvl="1" indent="-285750">
              <a:buFontTx/>
              <a:buChar char="-"/>
            </a:pPr>
            <a:r>
              <a:rPr lang="fi-FI" sz="2600" dirty="0">
                <a:latin typeface="Tw Cen MT Condensed" panose="020B0606020104020203" pitchFamily="34" charset="0"/>
                <a:hlinkClick r:id="rId4"/>
              </a:rPr>
              <a:t>https://ops.hameenlinna.fi/toke/?school=20</a:t>
            </a:r>
            <a:endParaRPr lang="fi-FI" sz="2600" dirty="0">
              <a:latin typeface="Tw Cen MT Condensed" panose="020B0606020104020203" pitchFamily="34" charset="0"/>
            </a:endParaRPr>
          </a:p>
          <a:p>
            <a:r>
              <a:rPr lang="fi-FI" sz="2800" dirty="0">
                <a:latin typeface="Tw Cen MT Condensed" panose="020B06060201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2838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/>
          <p:cNvSpPr txBox="1"/>
          <p:nvPr/>
        </p:nvSpPr>
        <p:spPr>
          <a:xfrm>
            <a:off x="1806136" y="418264"/>
            <a:ext cx="86610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dirty="0">
                <a:latin typeface="Tw Cen MT Condensed" panose="020B0606020104020203" pitchFamily="34" charset="0"/>
              </a:rPr>
              <a:t>Oppilaskäytössä olevat päätelaitteet ja muut  digitaaliset välineet ja sovellukset Saaristen koulussa </a:t>
            </a:r>
          </a:p>
        </p:txBody>
      </p:sp>
      <p:graphicFrame>
        <p:nvGraphicFramePr>
          <p:cNvPr id="12" name="Kaaviokuva 11"/>
          <p:cNvGraphicFramePr/>
          <p:nvPr>
            <p:extLst>
              <p:ext uri="{D42A27DB-BD31-4B8C-83A1-F6EECF244321}">
                <p14:modId xmlns:p14="http://schemas.microsoft.com/office/powerpoint/2010/main" val="2113018816"/>
              </p:ext>
            </p:extLst>
          </p:nvPr>
        </p:nvGraphicFramePr>
        <p:xfrm>
          <a:off x="962856" y="1495482"/>
          <a:ext cx="10347570" cy="4880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0681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Ryhmä 4"/>
          <p:cNvGrpSpPr/>
          <p:nvPr/>
        </p:nvGrpSpPr>
        <p:grpSpPr>
          <a:xfrm>
            <a:off x="785837" y="3789076"/>
            <a:ext cx="3056708" cy="2794968"/>
            <a:chOff x="1936902" y="2248573"/>
            <a:chExt cx="2316480" cy="1997650"/>
          </a:xfrm>
          <a:gradFill>
            <a:gsLst>
              <a:gs pos="0">
                <a:srgbClr val="652B91"/>
              </a:gs>
              <a:gs pos="100000">
                <a:srgbClr val="DF89E1"/>
              </a:gs>
            </a:gsLst>
            <a:lin ang="5400000" scaled="1"/>
          </a:gradFill>
        </p:grpSpPr>
        <p:sp>
          <p:nvSpPr>
            <p:cNvPr id="6" name="Kuusikulmio 5"/>
            <p:cNvSpPr/>
            <p:nvPr/>
          </p:nvSpPr>
          <p:spPr>
            <a:xfrm>
              <a:off x="1936902" y="2248573"/>
              <a:ext cx="2316480" cy="1997650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7030A0"/>
            </a:solidFill>
            <a:ln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7" name="Kuusikulmio 4"/>
            <p:cNvSpPr txBox="1"/>
            <p:nvPr/>
          </p:nvSpPr>
          <p:spPr>
            <a:xfrm>
              <a:off x="2296413" y="2558602"/>
              <a:ext cx="1597458" cy="1377592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610" rIns="0" bIns="54610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4300" kern="1200" dirty="0">
                  <a:solidFill>
                    <a:schemeClr val="tx1"/>
                  </a:solidFill>
                  <a:latin typeface="Tw Cen MT Condensed" panose="020B0606020104020203" pitchFamily="34" charset="0"/>
                  <a:hlinkClick r:id="rId2" action="ppaction://hlinksldjump"/>
                </a:rPr>
                <a:t>Päivittäiset</a:t>
              </a:r>
              <a:r>
                <a:rPr lang="fi-FI" sz="4300" kern="1200" dirty="0">
                  <a:solidFill>
                    <a:schemeClr val="tx1"/>
                  </a:solidFill>
                  <a:hlinkClick r:id="rId2" action="ppaction://hlinksldjump"/>
                </a:rPr>
                <a:t> </a:t>
              </a:r>
              <a:r>
                <a:rPr lang="fi-FI" sz="4300" kern="1200" dirty="0">
                  <a:solidFill>
                    <a:schemeClr val="tx1"/>
                  </a:solidFill>
                  <a:latin typeface="Tw Cen MT Condensed" panose="020B0606020104020203" pitchFamily="34" charset="0"/>
                  <a:hlinkClick r:id="rId2" action="ppaction://hlinksldjump"/>
                </a:rPr>
                <a:t>taidot</a:t>
              </a:r>
              <a:endParaRPr lang="fi-FI" sz="4300" kern="1200" dirty="0">
                <a:solidFill>
                  <a:schemeClr val="tx1"/>
                </a:solidFill>
                <a:latin typeface="Tw Cen MT Condensed" panose="020B0606020104020203" pitchFamily="34" charset="0"/>
              </a:endParaRPr>
            </a:p>
          </p:txBody>
        </p:sp>
      </p:grpSp>
      <p:grpSp>
        <p:nvGrpSpPr>
          <p:cNvPr id="14" name="Ryhmä 13"/>
          <p:cNvGrpSpPr/>
          <p:nvPr/>
        </p:nvGrpSpPr>
        <p:grpSpPr>
          <a:xfrm>
            <a:off x="5962817" y="806804"/>
            <a:ext cx="3056708" cy="2794968"/>
            <a:chOff x="1936902" y="2248573"/>
            <a:chExt cx="2316480" cy="1997650"/>
          </a:xfrm>
          <a:solidFill>
            <a:schemeClr val="accent6">
              <a:lumMod val="50000"/>
            </a:schemeClr>
          </a:solidFill>
        </p:grpSpPr>
        <p:sp>
          <p:nvSpPr>
            <p:cNvPr id="15" name="Kuusikulmio 14"/>
            <p:cNvSpPr/>
            <p:nvPr/>
          </p:nvSpPr>
          <p:spPr>
            <a:xfrm>
              <a:off x="1936902" y="2248573"/>
              <a:ext cx="2316480" cy="199765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16" name="Kuusikulmio 4"/>
            <p:cNvSpPr txBox="1"/>
            <p:nvPr/>
          </p:nvSpPr>
          <p:spPr>
            <a:xfrm>
              <a:off x="2430425" y="2550674"/>
              <a:ext cx="1428614" cy="133980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610" rIns="0" bIns="54610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4300" kern="1200" dirty="0">
                  <a:solidFill>
                    <a:schemeClr val="tx1">
                      <a:alpha val="0"/>
                    </a:schemeClr>
                  </a:solidFill>
                  <a:latin typeface="Tw Cen MT Condensed" panose="020B0606020104020203" pitchFamily="34" charset="0"/>
                  <a:hlinkClick r:id="rId3" action="ppaction://hlinksldjump"/>
                </a:rPr>
                <a:t>Motoriset taidot</a:t>
              </a:r>
              <a:endParaRPr lang="fi-FI" sz="4300" kern="1200" dirty="0">
                <a:solidFill>
                  <a:schemeClr val="tx1">
                    <a:alpha val="0"/>
                  </a:schemeClr>
                </a:solidFill>
                <a:latin typeface="Tw Cen MT Condensed" panose="020B0606020104020203" pitchFamily="34" charset="0"/>
              </a:endParaRPr>
            </a:p>
          </p:txBody>
        </p:sp>
      </p:grpSp>
      <p:grpSp>
        <p:nvGrpSpPr>
          <p:cNvPr id="17" name="Ryhmä 16"/>
          <p:cNvGrpSpPr/>
          <p:nvPr/>
        </p:nvGrpSpPr>
        <p:grpSpPr>
          <a:xfrm>
            <a:off x="8532785" y="2307184"/>
            <a:ext cx="3056708" cy="2794968"/>
            <a:chOff x="1936902" y="2248573"/>
            <a:chExt cx="2316480" cy="1997650"/>
          </a:xfrm>
          <a:solidFill>
            <a:srgbClr val="FFC000"/>
          </a:solidFill>
        </p:grpSpPr>
        <p:sp>
          <p:nvSpPr>
            <p:cNvPr id="18" name="Kuusikulmio 17"/>
            <p:cNvSpPr/>
            <p:nvPr/>
          </p:nvSpPr>
          <p:spPr>
            <a:xfrm>
              <a:off x="1936902" y="2248573"/>
              <a:ext cx="2316480" cy="199765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19" name="Kuusikulmio 4"/>
            <p:cNvSpPr txBox="1"/>
            <p:nvPr/>
          </p:nvSpPr>
          <p:spPr>
            <a:xfrm>
              <a:off x="2080272" y="2558602"/>
              <a:ext cx="2004266" cy="1377592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610" rIns="0" bIns="54610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4300" kern="1200" dirty="0">
                  <a:latin typeface="Tw Cen MT Condensed" panose="020B0606020104020203" pitchFamily="34" charset="0"/>
                  <a:hlinkClick r:id="rId4" action="ppaction://hlinksldjump"/>
                </a:rPr>
                <a:t>Kieli ja kommunikaatio</a:t>
              </a:r>
              <a:endParaRPr lang="fi-FI" sz="4300" kern="1200" dirty="0">
                <a:latin typeface="Tw Cen MT Condensed" panose="020B0606020104020203" pitchFamily="34" charset="0"/>
              </a:endParaRPr>
            </a:p>
          </p:txBody>
        </p:sp>
      </p:grpSp>
      <p:grpSp>
        <p:nvGrpSpPr>
          <p:cNvPr id="20" name="Ryhmä 19"/>
          <p:cNvGrpSpPr/>
          <p:nvPr/>
        </p:nvGrpSpPr>
        <p:grpSpPr>
          <a:xfrm>
            <a:off x="5950469" y="3818657"/>
            <a:ext cx="3056708" cy="2794968"/>
            <a:chOff x="1936902" y="2248573"/>
            <a:chExt cx="2316480" cy="199765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21" name="Kuusikulmio 20"/>
            <p:cNvSpPr/>
            <p:nvPr/>
          </p:nvSpPr>
          <p:spPr>
            <a:xfrm>
              <a:off x="1936902" y="2248573"/>
              <a:ext cx="2316480" cy="199765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22" name="Kuusikulmio 4"/>
            <p:cNvSpPr txBox="1"/>
            <p:nvPr/>
          </p:nvSpPr>
          <p:spPr>
            <a:xfrm>
              <a:off x="2321887" y="2666355"/>
              <a:ext cx="1571985" cy="1269839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610" rIns="0" bIns="54610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4300" dirty="0">
                  <a:ln w="19050" cmpd="sng">
                    <a:noFill/>
                  </a:ln>
                  <a:noFill/>
                  <a:latin typeface="Tw Cen MT Condensed" panose="020B0606020104020203" pitchFamily="34" charset="0"/>
                  <a:hlinkClick r:id="rId5" action="ppaction://hlinksldjump"/>
                </a:rPr>
                <a:t>Kognitiiviset</a:t>
              </a:r>
              <a:r>
                <a:rPr lang="fi-FI" sz="4300" dirty="0">
                  <a:ln w="19050" cmpd="sng">
                    <a:solidFill>
                      <a:schemeClr val="lt1">
                        <a:hueOff val="0"/>
                        <a:satOff val="0"/>
                        <a:lumOff val="0"/>
                      </a:schemeClr>
                    </a:solidFill>
                  </a:ln>
                  <a:noFill/>
                  <a:latin typeface="Tw Cen MT Condensed" panose="020B0606020104020203" pitchFamily="34" charset="0"/>
                  <a:hlinkClick r:id="rId5" action="ppaction://hlinksldjump"/>
                </a:rPr>
                <a:t> </a:t>
              </a:r>
              <a:r>
                <a:rPr lang="fi-FI" sz="4300" dirty="0">
                  <a:ln w="19050" cmpd="sng">
                    <a:noFill/>
                  </a:ln>
                  <a:noFill/>
                  <a:latin typeface="Tw Cen MT Condensed" panose="020B0606020104020203" pitchFamily="34" charset="0"/>
                  <a:hlinkClick r:id="rId5" action="ppaction://hlinksldjump"/>
                </a:rPr>
                <a:t>taidot</a:t>
              </a:r>
              <a:endParaRPr lang="fi-FI" sz="4300" kern="1200" dirty="0">
                <a:ln w="19050" cmpd="sng">
                  <a:noFill/>
                </a:ln>
                <a:noFill/>
                <a:latin typeface="Tw Cen MT Condensed" panose="020B0606020104020203" pitchFamily="34" charset="0"/>
              </a:endParaRPr>
            </a:p>
          </p:txBody>
        </p:sp>
      </p:grpSp>
      <p:grpSp>
        <p:nvGrpSpPr>
          <p:cNvPr id="23" name="Ryhmä 22"/>
          <p:cNvGrpSpPr/>
          <p:nvPr/>
        </p:nvGrpSpPr>
        <p:grpSpPr>
          <a:xfrm>
            <a:off x="3368153" y="2307184"/>
            <a:ext cx="3056708" cy="2794968"/>
            <a:chOff x="1936902" y="2248573"/>
            <a:chExt cx="2316480" cy="1997650"/>
          </a:xfrm>
          <a:solidFill>
            <a:srgbClr val="92D050"/>
          </a:solidFill>
          <a:effectLst/>
        </p:grpSpPr>
        <p:sp>
          <p:nvSpPr>
            <p:cNvPr id="24" name="Kuusikulmio 23"/>
            <p:cNvSpPr/>
            <p:nvPr/>
          </p:nvSpPr>
          <p:spPr>
            <a:xfrm>
              <a:off x="1936902" y="2248573"/>
              <a:ext cx="2316480" cy="199765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25" name="Kuusikulmio 4"/>
            <p:cNvSpPr txBox="1"/>
            <p:nvPr/>
          </p:nvSpPr>
          <p:spPr>
            <a:xfrm>
              <a:off x="2321887" y="2558602"/>
              <a:ext cx="1571985" cy="137759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610" rIns="0" bIns="54610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4300" kern="1200" dirty="0">
                  <a:latin typeface="Tw Cen MT Condensed" panose="020B0606020104020203" pitchFamily="34" charset="0"/>
                  <a:hlinkClick r:id="rId6" action="ppaction://hlinksldjump"/>
                </a:rPr>
                <a:t>Sosiaaliset taidot</a:t>
              </a:r>
              <a:endParaRPr lang="fi-FI" sz="4300" kern="1200" dirty="0">
                <a:latin typeface="Tw Cen MT Condensed" panose="020B0606020104020203" pitchFamily="34" charset="0"/>
              </a:endParaRPr>
            </a:p>
          </p:txBody>
        </p:sp>
      </p:grpSp>
      <p:sp>
        <p:nvSpPr>
          <p:cNvPr id="26" name="Tekstiruutu 25"/>
          <p:cNvSpPr txBox="1"/>
          <p:nvPr/>
        </p:nvSpPr>
        <p:spPr>
          <a:xfrm>
            <a:off x="0" y="176286"/>
            <a:ext cx="619783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600" dirty="0">
                <a:latin typeface="Tw Cen MT Condensed" panose="020B0606020104020203" pitchFamily="34" charset="0"/>
              </a:rPr>
              <a:t>Digivälineiden käyttö</a:t>
            </a:r>
          </a:p>
          <a:p>
            <a:r>
              <a:rPr lang="fi-FI" sz="6600" dirty="0">
                <a:latin typeface="Tw Cen MT Condensed" panose="020B0606020104020203" pitchFamily="34" charset="0"/>
              </a:rPr>
              <a:t> toiminta-alueittaisessa opetuksessa</a:t>
            </a:r>
          </a:p>
        </p:txBody>
      </p:sp>
    </p:spTree>
    <p:extLst>
      <p:ext uri="{BB962C8B-B14F-4D97-AF65-F5344CB8AC3E}">
        <p14:creationId xmlns:p14="http://schemas.microsoft.com/office/powerpoint/2010/main" val="1043170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Ryhmä 1"/>
          <p:cNvGrpSpPr/>
          <p:nvPr/>
        </p:nvGrpSpPr>
        <p:grpSpPr>
          <a:xfrm>
            <a:off x="942589" y="3565500"/>
            <a:ext cx="3078090" cy="2887897"/>
            <a:chOff x="1936902" y="2248573"/>
            <a:chExt cx="2316480" cy="1997650"/>
          </a:xfrm>
          <a:solidFill>
            <a:srgbClr val="7030A0"/>
          </a:solidFill>
        </p:grpSpPr>
        <p:sp>
          <p:nvSpPr>
            <p:cNvPr id="3" name="Kuusikulmio 2"/>
            <p:cNvSpPr/>
            <p:nvPr/>
          </p:nvSpPr>
          <p:spPr>
            <a:xfrm>
              <a:off x="1936902" y="2248573"/>
              <a:ext cx="2316480" cy="199765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4" name="Kuusikulmio 4"/>
            <p:cNvSpPr txBox="1"/>
            <p:nvPr/>
          </p:nvSpPr>
          <p:spPr>
            <a:xfrm>
              <a:off x="2357288" y="2588552"/>
              <a:ext cx="1536583" cy="1347643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610" rIns="0" bIns="54610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4000" kern="1200" dirty="0">
                  <a:solidFill>
                    <a:schemeClr val="tx1"/>
                  </a:solidFill>
                  <a:latin typeface="Tw Cen MT Condensed" panose="020B0606020104020203" pitchFamily="34" charset="0"/>
                </a:rPr>
                <a:t>Päivittäiset taidot</a:t>
              </a:r>
            </a:p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dirty="0">
                  <a:latin typeface="Tw Cen MT Condensed" panose="020B0606020104020203" pitchFamily="34" charset="0"/>
                </a:rPr>
                <a:t>Oppimisen tavoitteena on lisätä oppilaan aktiivista osallistumista ympäristönsä toimintaan sekä edistää omatoimisuutta ja itsenäistymistä.</a:t>
              </a:r>
              <a:endParaRPr lang="fi-FI" kern="1200" dirty="0">
                <a:solidFill>
                  <a:schemeClr val="tx1"/>
                </a:solidFill>
                <a:latin typeface="Tw Cen MT Condensed" panose="020B0606020104020203" pitchFamily="34" charset="0"/>
              </a:endParaRPr>
            </a:p>
          </p:txBody>
        </p:sp>
      </p:grpSp>
      <p:graphicFrame>
        <p:nvGraphicFramePr>
          <p:cNvPr id="7" name="Kaaviokuva 6">
            <a:hlinkClick r:id="rId2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214666703"/>
              </p:ext>
            </p:extLst>
          </p:nvPr>
        </p:nvGraphicFramePr>
        <p:xfrm>
          <a:off x="10508567" y="225084"/>
          <a:ext cx="1444283" cy="1392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uorakulmio 4"/>
          <p:cNvSpPr/>
          <p:nvPr/>
        </p:nvSpPr>
        <p:spPr>
          <a:xfrm>
            <a:off x="103114" y="53509"/>
            <a:ext cx="3439854" cy="1578778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fyysisten tarpeiden tunnistaminen ja ilmaiseminen sekä oman vireys- ja terveydentilan tunnistaminen ja ilmaiseminen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).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iPadin</a:t>
            </a:r>
            <a:r>
              <a:rPr lang="fi-FI" sz="1600" dirty="0">
                <a:latin typeface="Tw Cen MT Condensed" panose="020B0606020104020203" pitchFamily="34" charset="0"/>
              </a:rPr>
              <a:t> sähköiset kommunikaatio-ohjelmat, älytauluihin ja puhelaitteisiin rakennetut fiilismittarit</a:t>
            </a:r>
          </a:p>
        </p:txBody>
      </p:sp>
      <p:sp>
        <p:nvSpPr>
          <p:cNvPr id="14" name="Suorakulmio 13"/>
          <p:cNvSpPr/>
          <p:nvPr/>
        </p:nvSpPr>
        <p:spPr>
          <a:xfrm>
            <a:off x="7381488" y="119699"/>
            <a:ext cx="3145772" cy="1835710"/>
          </a:xfrm>
          <a:prstGeom prst="rect">
            <a:avLst/>
          </a:prstGeom>
          <a:noFill/>
          <a:ln w="254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L3 Oppilaiden kanssa tutkitaan arjen teknologiaa ja sen merkitystä päivittäisessä elämässä sekä opitaan, mitä teknisten laitteiden turvallinen käyttö edellyttää.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s.100)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käytettävissä oleva välineistö arjen tilanteissa</a:t>
            </a:r>
          </a:p>
        </p:txBody>
      </p:sp>
      <p:sp>
        <p:nvSpPr>
          <p:cNvPr id="15" name="Suorakulmio 14"/>
          <p:cNvSpPr/>
          <p:nvPr/>
        </p:nvSpPr>
        <p:spPr>
          <a:xfrm>
            <a:off x="9449506" y="1790798"/>
            <a:ext cx="2250026" cy="2935945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L3 Huomiota kiinnitetään itsenäiseen ja turvalliseen liikkumiseen lähiympäristössä, turva- ja suojavälineiden käyttöön sekä omien tietojen ja taitojen kehittämiseen kävelijänä ja pyöräilijänä.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s.100)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Google </a:t>
            </a:r>
            <a:r>
              <a:rPr lang="fi-FI" sz="1600" dirty="0" err="1">
                <a:latin typeface="Tw Cen MT Condensed" panose="020B0606020104020203" pitchFamily="34" charset="0"/>
              </a:rPr>
              <a:t>Street</a:t>
            </a:r>
            <a:r>
              <a:rPr lang="fi-FI" sz="1600" dirty="0">
                <a:latin typeface="Tw Cen MT Condensed" panose="020B0606020104020203" pitchFamily="34" charset="0"/>
              </a:rPr>
              <a:t>  </a:t>
            </a:r>
            <a:r>
              <a:rPr lang="fi-FI" sz="1600" dirty="0" err="1">
                <a:latin typeface="Tw Cen MT Condensed" panose="020B0606020104020203" pitchFamily="34" charset="0"/>
              </a:rPr>
              <a:t>View</a:t>
            </a:r>
            <a:r>
              <a:rPr lang="fi-FI" sz="1600" dirty="0">
                <a:latin typeface="Tw Cen MT Condensed" panose="020B0606020104020203" pitchFamily="34" charset="0"/>
              </a:rPr>
              <a:t> erilaisilla päätelaitteilla</a:t>
            </a:r>
          </a:p>
        </p:txBody>
      </p:sp>
      <p:sp>
        <p:nvSpPr>
          <p:cNvPr id="16" name="Suorakulmio 15"/>
          <p:cNvSpPr/>
          <p:nvPr/>
        </p:nvSpPr>
        <p:spPr>
          <a:xfrm>
            <a:off x="3687051" y="4411575"/>
            <a:ext cx="8381713" cy="2031974"/>
          </a:xfrm>
          <a:prstGeom prst="rect">
            <a:avLst/>
          </a:prstGeom>
          <a:noFill/>
          <a:ln w="254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i-FI" sz="1600" dirty="0">
              <a:latin typeface="Tw Cen MT Condensed" panose="020B0606020104020203" pitchFamily="34" charset="0"/>
            </a:endParaRP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 mielekäs vapaa-ajan toiminta, esim. leikkiminen, lukeminen, musiikki, videoiden katselu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).  Tavoitteena innostaa oppilasta kuuntelemaan ja lukemaan lapsille suunnattua kirjallisuutta ja valitsemaan itseään kiinnostavaa luettavaa, kehittämään lukuharrastustaan sekä ohjata oppilasta kirjaston käyttöön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107), kannustaa oppilasta kiinnostumaan lastenkirjallisuudesta, mediateksteistä ja muista teksteistä luomalla myönteisiä lukukokemuksia ja elämyksiä sekä tarjoamalla mahdollisuuksia tiedonhalun tyydyttämiseen sekä lukukokemusten jakamiseen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s.106)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iPadin</a:t>
            </a:r>
            <a:r>
              <a:rPr lang="fi-FI" sz="1600" dirty="0">
                <a:latin typeface="Tw Cen MT Condensed" panose="020B0606020104020203" pitchFamily="34" charset="0"/>
              </a:rPr>
              <a:t> Lukulumo-sovellus, </a:t>
            </a:r>
            <a:r>
              <a:rPr lang="fi-FI" sz="1600" dirty="0" err="1">
                <a:latin typeface="Tw Cen MT Condensed" panose="020B0606020104020203" pitchFamily="34" charset="0"/>
              </a:rPr>
              <a:t>Youtube</a:t>
            </a:r>
            <a:r>
              <a:rPr lang="fi-FI" sz="1600" dirty="0">
                <a:latin typeface="Tw Cen MT Condensed" panose="020B0606020104020203" pitchFamily="34" charset="0"/>
              </a:rPr>
              <a:t>, Yle Areena, soveltuvat tabletti- ja tietokonepelit.</a:t>
            </a:r>
          </a:p>
        </p:txBody>
      </p:sp>
      <p:sp>
        <p:nvSpPr>
          <p:cNvPr id="17" name="Suorakulmio 16"/>
          <p:cNvSpPr/>
          <p:nvPr/>
        </p:nvSpPr>
        <p:spPr>
          <a:xfrm>
            <a:off x="4590484" y="1790799"/>
            <a:ext cx="2294475" cy="2935944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L5 Huomiota kiinnitetään terveellisiin työasentoihin sekä sopivan pituisten työjaksojen merkitykseen hyvinvoinnille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107)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käytön rytmittäminen, välineistön sijoittelu liikkumista lisääväksi (kyykistyminen, ojentautuminen, kierrot)</a:t>
            </a:r>
          </a:p>
        </p:txBody>
      </p:sp>
      <p:sp>
        <p:nvSpPr>
          <p:cNvPr id="19" name="Suorakulmio 18"/>
          <p:cNvSpPr/>
          <p:nvPr/>
        </p:nvSpPr>
        <p:spPr>
          <a:xfrm>
            <a:off x="4858173" y="119699"/>
            <a:ext cx="2398149" cy="183571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aikaan liittyvien käsitteiden tunnistaminen ja käyttäminen, ajan kulumisen hahmottaminen erilaisten välineiden avulla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).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Clevertouch</a:t>
            </a:r>
            <a:r>
              <a:rPr lang="fi-FI" sz="1600" dirty="0">
                <a:latin typeface="Tw Cen MT Condensed" panose="020B0606020104020203" pitchFamily="34" charset="0"/>
              </a:rPr>
              <a:t>-tauluille luodut aamunavaussisällöt</a:t>
            </a:r>
          </a:p>
        </p:txBody>
      </p:sp>
      <p:sp>
        <p:nvSpPr>
          <p:cNvPr id="20" name="Suorakulmio 19"/>
          <p:cNvSpPr/>
          <p:nvPr/>
        </p:nvSpPr>
        <p:spPr>
          <a:xfrm>
            <a:off x="1659989" y="1539969"/>
            <a:ext cx="2816076" cy="1735852"/>
          </a:xfrm>
          <a:prstGeom prst="rect">
            <a:avLst/>
          </a:prstGeom>
          <a:noFill/>
          <a:ln w="254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tieto- ja viestintätekniikan hyödyntäminen, puhelimen ja tabletin käyttö, sosiaalinen media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).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iPad</a:t>
            </a:r>
            <a:r>
              <a:rPr lang="fi-FI" sz="1600" dirty="0">
                <a:latin typeface="Tw Cen MT Condensed" panose="020B0606020104020203" pitchFamily="34" charset="0"/>
              </a:rPr>
              <a:t>-laitteet monipuolisissa arjen tilanteissa, koulun </a:t>
            </a:r>
            <a:r>
              <a:rPr lang="fi-FI" sz="1600" dirty="0" err="1">
                <a:latin typeface="Tw Cen MT Condensed" panose="020B0606020104020203" pitchFamily="34" charset="0"/>
              </a:rPr>
              <a:t>instagram</a:t>
            </a:r>
            <a:r>
              <a:rPr lang="fi-FI" sz="1600" dirty="0">
                <a:latin typeface="Tw Cen MT Condensed" panose="020B0606020104020203" pitchFamily="34" charset="0"/>
              </a:rPr>
              <a:t>-tili</a:t>
            </a:r>
          </a:p>
        </p:txBody>
      </p:sp>
      <p:sp>
        <p:nvSpPr>
          <p:cNvPr id="21" name="Suorakulmio 20"/>
          <p:cNvSpPr/>
          <p:nvPr/>
        </p:nvSpPr>
        <p:spPr>
          <a:xfrm>
            <a:off x="103114" y="2080478"/>
            <a:ext cx="1734647" cy="2449319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aterioiden valmistaminen, ohjeen mukaan toimiminen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iPadin</a:t>
            </a:r>
            <a:r>
              <a:rPr lang="fi-FI" sz="1600" dirty="0">
                <a:latin typeface="Tw Cen MT Condensed" panose="020B0606020104020203" pitchFamily="34" charset="0"/>
              </a:rPr>
              <a:t> </a:t>
            </a:r>
            <a:r>
              <a:rPr lang="fi-FI" sz="1600" dirty="0" err="1">
                <a:latin typeface="Tw Cen MT Condensed" panose="020B0606020104020203" pitchFamily="34" charset="0"/>
              </a:rPr>
              <a:t>GoTalkNow</a:t>
            </a:r>
            <a:r>
              <a:rPr lang="fi-FI" sz="1600" dirty="0">
                <a:latin typeface="Tw Cen MT Condensed" panose="020B0606020104020203" pitchFamily="34" charset="0"/>
              </a:rPr>
              <a:t>-ohjelmaan tehty kuvallinen ja puhuttu ohjeistus</a:t>
            </a:r>
          </a:p>
        </p:txBody>
      </p:sp>
      <p:sp>
        <p:nvSpPr>
          <p:cNvPr id="22" name="Suorakulmio 21"/>
          <p:cNvSpPr/>
          <p:nvPr/>
        </p:nvSpPr>
        <p:spPr>
          <a:xfrm>
            <a:off x="6999379" y="1790799"/>
            <a:ext cx="2306044" cy="2935945"/>
          </a:xfrm>
          <a:prstGeom prst="rect">
            <a:avLst/>
          </a:prstGeom>
          <a:noFill/>
          <a:ln w="254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Välineiden ja kulkuneuvojen avulla liikkuminen, pyöräily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Motomed</a:t>
            </a:r>
            <a:r>
              <a:rPr lang="fi-FI" sz="1600" dirty="0">
                <a:latin typeface="Tw Cen MT Condensed" panose="020B0606020104020203" pitchFamily="34" charset="0"/>
              </a:rPr>
              <a:t>-polkulaitteeseen lisätty maisemanäyttö. Kehittämistavoitteena lisätyn todellisuuden ja virtuaalitodellisuus-mahdollisuuksien hyödyntäminen.</a:t>
            </a:r>
          </a:p>
        </p:txBody>
      </p:sp>
    </p:spTree>
    <p:extLst>
      <p:ext uri="{BB962C8B-B14F-4D97-AF65-F5344CB8AC3E}">
        <p14:creationId xmlns:p14="http://schemas.microsoft.com/office/powerpoint/2010/main" val="141771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2"/>
          <p:cNvGrpSpPr/>
          <p:nvPr/>
        </p:nvGrpSpPr>
        <p:grpSpPr>
          <a:xfrm>
            <a:off x="3576400" y="2290642"/>
            <a:ext cx="3235571" cy="2846194"/>
            <a:chOff x="1936902" y="2248573"/>
            <a:chExt cx="2316480" cy="1997650"/>
          </a:xfrm>
          <a:solidFill>
            <a:srgbClr val="92D050"/>
          </a:solidFill>
          <a:effectLst/>
        </p:grpSpPr>
        <p:sp>
          <p:nvSpPr>
            <p:cNvPr id="4" name="Kuusikulmio 3"/>
            <p:cNvSpPr/>
            <p:nvPr/>
          </p:nvSpPr>
          <p:spPr>
            <a:xfrm>
              <a:off x="1936902" y="2248573"/>
              <a:ext cx="2316480" cy="199765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5" name="Kuusikulmio 4"/>
            <p:cNvSpPr txBox="1"/>
            <p:nvPr/>
          </p:nvSpPr>
          <p:spPr>
            <a:xfrm>
              <a:off x="2321887" y="2558602"/>
              <a:ext cx="1571985" cy="137759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610" rIns="0" bIns="54610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4400" kern="1200" dirty="0">
                  <a:latin typeface="Tw Cen MT Condensed" panose="020B0606020104020203" pitchFamily="34" charset="0"/>
                </a:rPr>
                <a:t>Sosiaaliset taidot</a:t>
              </a:r>
              <a:r>
                <a:rPr lang="fi-FI" sz="4400" dirty="0">
                  <a:latin typeface="Tw Cen MT Condensed" panose="020B0606020104020203" pitchFamily="34" charset="0"/>
                </a:rPr>
                <a:t> </a:t>
              </a:r>
            </a:p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dirty="0">
                  <a:latin typeface="Tw Cen MT Condensed" panose="020B0606020104020203" pitchFamily="34" charset="0"/>
                </a:rPr>
                <a:t>Oppimisen tavoitteena on oppilaan ryhmässä toimimisen taitojen ja osallisuuden kehittyminen</a:t>
              </a:r>
              <a:r>
                <a:rPr lang="fi-FI" sz="2000" dirty="0">
                  <a:latin typeface="Tw Cen MT Condensed" panose="020B0606020104020203" pitchFamily="34" charset="0"/>
                </a:rPr>
                <a:t>.</a:t>
              </a:r>
              <a:endParaRPr lang="fi-FI" sz="2000" kern="1200" dirty="0">
                <a:latin typeface="Tw Cen MT Condensed" panose="020B0606020104020203" pitchFamily="34" charset="0"/>
              </a:endParaRPr>
            </a:p>
          </p:txBody>
        </p:sp>
      </p:grpSp>
      <p:graphicFrame>
        <p:nvGraphicFramePr>
          <p:cNvPr id="6" name="Kaaviokuva 5">
            <a:hlinkClick r:id="rId2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1116957863"/>
              </p:ext>
            </p:extLst>
          </p:nvPr>
        </p:nvGraphicFramePr>
        <p:xfrm>
          <a:off x="10508567" y="225084"/>
          <a:ext cx="1444283" cy="1392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Suorakulmio 10"/>
          <p:cNvSpPr/>
          <p:nvPr/>
        </p:nvSpPr>
        <p:spPr>
          <a:xfrm>
            <a:off x="258290" y="4087012"/>
            <a:ext cx="2702080" cy="1925476"/>
          </a:xfrm>
          <a:prstGeom prst="rect">
            <a:avLst/>
          </a:prstGeom>
          <a:noFill/>
          <a:ln w="38100">
            <a:solidFill>
              <a:srgbClr val="92D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vastavuoroisuuden ymmärtäminen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 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sähköiset kommunikaatio-ohjelmat, </a:t>
            </a:r>
            <a:r>
              <a:rPr lang="fi-FI" sz="1600" dirty="0" err="1">
                <a:latin typeface="Tw Cen MT Condensed" panose="020B0606020104020203" pitchFamily="34" charset="0"/>
              </a:rPr>
              <a:t>moninpelit</a:t>
            </a:r>
            <a:r>
              <a:rPr lang="fi-FI" sz="1600" dirty="0">
                <a:latin typeface="Tw Cen MT Condensed" panose="020B0606020104020203" pitchFamily="34" charset="0"/>
              </a:rPr>
              <a:t> erilaisilla päätelaitteilla</a:t>
            </a:r>
          </a:p>
        </p:txBody>
      </p:sp>
      <p:sp>
        <p:nvSpPr>
          <p:cNvPr id="13" name="Suorakulmio 12"/>
          <p:cNvSpPr/>
          <p:nvPr/>
        </p:nvSpPr>
        <p:spPr>
          <a:xfrm>
            <a:off x="5851075" y="243369"/>
            <a:ext cx="4533191" cy="2155780"/>
          </a:xfrm>
          <a:prstGeom prst="rect">
            <a:avLst/>
          </a:prstGeom>
          <a:noFill/>
          <a:ln w="25400">
            <a:solidFill>
              <a:srgbClr val="92D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Toiminnanohjaus;  tavoitteiden asettaminen, toiminnan suunnitteleminen, toiminnan aloittaminen, suunnitelman seuraaminen, toiminnan loppuun saattaminen ja työskentelyn arvioiminen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 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iPad</a:t>
            </a:r>
            <a:r>
              <a:rPr lang="fi-FI" sz="1600" dirty="0">
                <a:latin typeface="Tw Cen MT Condensed" panose="020B0606020104020203" pitchFamily="34" charset="0"/>
              </a:rPr>
              <a:t>-laitteelle tehdyt toiminnanohjausstruktuurit, sähköinen, pilvipalveluun tallentuva itsearviointi (kehitteillä)</a:t>
            </a:r>
          </a:p>
        </p:txBody>
      </p:sp>
      <p:sp>
        <p:nvSpPr>
          <p:cNvPr id="14" name="Suorakulmio 13"/>
          <p:cNvSpPr/>
          <p:nvPr/>
        </p:nvSpPr>
        <p:spPr>
          <a:xfrm>
            <a:off x="8117671" y="2053883"/>
            <a:ext cx="3752943" cy="1659856"/>
          </a:xfrm>
          <a:prstGeom prst="rect">
            <a:avLst/>
          </a:prstGeom>
          <a:noFill/>
          <a:ln w="38100">
            <a:solidFill>
              <a:srgbClr val="92D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useiden asioiden huomioiminen samanaikaisesti (esim. mallin seuraaminen työskentelyn aikana)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Osmo-pelit, </a:t>
            </a:r>
            <a:r>
              <a:rPr lang="fi-FI" sz="1600" dirty="0" err="1">
                <a:latin typeface="Tw Cen MT Condensed" panose="020B0606020104020203" pitchFamily="34" charset="0"/>
              </a:rPr>
              <a:t>iPadille</a:t>
            </a:r>
            <a:r>
              <a:rPr lang="fi-FI" sz="1600" dirty="0">
                <a:latin typeface="Tw Cen MT Condensed" panose="020B0606020104020203" pitchFamily="34" charset="0"/>
              </a:rPr>
              <a:t> tehdyt toimintaohjeet</a:t>
            </a:r>
          </a:p>
        </p:txBody>
      </p:sp>
      <p:sp>
        <p:nvSpPr>
          <p:cNvPr id="15" name="Suorakulmio 14"/>
          <p:cNvSpPr/>
          <p:nvPr/>
        </p:nvSpPr>
        <p:spPr>
          <a:xfrm>
            <a:off x="7087802" y="3511259"/>
            <a:ext cx="3237884" cy="1651584"/>
          </a:xfrm>
          <a:prstGeom prst="rect">
            <a:avLst/>
          </a:prstGeom>
          <a:noFill/>
          <a:ln w="25400">
            <a:solidFill>
              <a:srgbClr val="92D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valintojen tekeminen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iPadien</a:t>
            </a:r>
            <a:r>
              <a:rPr lang="fi-FI" sz="1600" dirty="0">
                <a:latin typeface="Tw Cen MT Condensed" panose="020B0606020104020203" pitchFamily="34" charset="0"/>
              </a:rPr>
              <a:t> yhteiset ja yksilöidyt valintataulut ja kommunikaatio-ohjelmat, valinnat erilaisilla alustoilla (esim. Lukulumo, </a:t>
            </a:r>
            <a:r>
              <a:rPr lang="fi-FI" sz="1600" dirty="0" err="1">
                <a:latin typeface="Tw Cen MT Condensed" panose="020B0606020104020203" pitchFamily="34" charset="0"/>
              </a:rPr>
              <a:t>youtube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</p:txBody>
      </p:sp>
      <p:sp>
        <p:nvSpPr>
          <p:cNvPr id="16" name="Suorakulmio 15"/>
          <p:cNvSpPr/>
          <p:nvPr/>
        </p:nvSpPr>
        <p:spPr>
          <a:xfrm>
            <a:off x="869319" y="1356665"/>
            <a:ext cx="3294998" cy="2929616"/>
          </a:xfrm>
          <a:prstGeom prst="rect">
            <a:avLst/>
          </a:prstGeom>
          <a:noFill/>
          <a:ln w="25400">
            <a:solidFill>
              <a:srgbClr val="92D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ohjata oppilasta vahvistamaan taitoaan toimia erilaisissa vuorovaikutustilanteissa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106). Perustava vuorovaikutus: aloitteellisuus ja kontaktin ottaminen, tervehtiminen, omien tarpeiden ja toiveiden ilmaiseminen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 </a:t>
            </a:r>
          </a:p>
          <a:p>
            <a:endParaRPr lang="fi-FI" sz="1600" dirty="0">
              <a:latin typeface="Tw Cen MT Condensed" panose="020B0606020104020203" pitchFamily="34" charset="0"/>
            </a:endParaRPr>
          </a:p>
          <a:p>
            <a:r>
              <a:rPr lang="fi-FI" sz="1600" dirty="0">
                <a:latin typeface="Tw Cen MT Condensed" panose="020B0606020104020203" pitchFamily="34" charset="0"/>
              </a:rPr>
              <a:t>Väline: sähköiset kommunikaatio-ohjelmat</a:t>
            </a:r>
          </a:p>
        </p:txBody>
      </p:sp>
      <p:sp>
        <p:nvSpPr>
          <p:cNvPr id="17" name="Suorakulmio 16"/>
          <p:cNvSpPr/>
          <p:nvPr/>
        </p:nvSpPr>
        <p:spPr>
          <a:xfrm>
            <a:off x="7589952" y="4976508"/>
            <a:ext cx="4362898" cy="1755451"/>
          </a:xfrm>
          <a:prstGeom prst="rect">
            <a:avLst/>
          </a:prstGeom>
          <a:noFill/>
          <a:ln w="38100">
            <a:solidFill>
              <a:srgbClr val="92D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L5 Oppilaat saavat kokemuksia oppimista tukevien yhteisöllisten palveluiden käytöstä ja harjoittelevat käyttämään tieto- ja viestintäteknologiaa erilaisissa vuorovaikutustilanteissa. 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101)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sähköiset kommunikaatio-ohjelmat, koulun </a:t>
            </a:r>
            <a:r>
              <a:rPr lang="fi-FI" sz="1600" dirty="0" err="1">
                <a:latin typeface="Tw Cen MT Condensed" panose="020B0606020104020203" pitchFamily="34" charset="0"/>
              </a:rPr>
              <a:t>instagram</a:t>
            </a:r>
            <a:r>
              <a:rPr lang="fi-FI" sz="1600" dirty="0">
                <a:latin typeface="Tw Cen MT Condensed" panose="020B0606020104020203" pitchFamily="34" charset="0"/>
              </a:rPr>
              <a:t>-tili</a:t>
            </a:r>
          </a:p>
        </p:txBody>
      </p:sp>
      <p:sp>
        <p:nvSpPr>
          <p:cNvPr id="18" name="Suorakulmio 17"/>
          <p:cNvSpPr/>
          <p:nvPr/>
        </p:nvSpPr>
        <p:spPr>
          <a:xfrm>
            <a:off x="2516818" y="5293017"/>
            <a:ext cx="4004540" cy="1438942"/>
          </a:xfrm>
          <a:prstGeom prst="rect">
            <a:avLst/>
          </a:prstGeom>
          <a:noFill/>
          <a:ln w="25400">
            <a:solidFill>
              <a:srgbClr val="92D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L3 Oppilaat harjoittelevat omien tunteiden tunnistamista ja ilmaisemista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s.100). Tunteiden tunnistaminen, nimeäminen ja ilmaiseminen 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).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iPadeihin</a:t>
            </a:r>
            <a:r>
              <a:rPr lang="fi-FI" sz="1600" dirty="0">
                <a:latin typeface="Tw Cen MT Condensed" panose="020B0606020104020203" pitchFamily="34" charset="0"/>
              </a:rPr>
              <a:t>, älytauluihin ja puhelaitteisiin rakennetut tunnetaitopaketit</a:t>
            </a:r>
          </a:p>
        </p:txBody>
      </p:sp>
      <p:sp>
        <p:nvSpPr>
          <p:cNvPr id="19" name="Suorakulmio 18"/>
          <p:cNvSpPr/>
          <p:nvPr/>
        </p:nvSpPr>
        <p:spPr>
          <a:xfrm>
            <a:off x="144745" y="166363"/>
            <a:ext cx="2767268" cy="1451423"/>
          </a:xfrm>
          <a:prstGeom prst="rect">
            <a:avLst/>
          </a:prstGeom>
          <a:noFill/>
          <a:ln w="38100">
            <a:solidFill>
              <a:srgbClr val="92D05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L2 Oppilaita rohkaistaan ja ohjataan myönteiseen vuorovaikutukseen ja yhteistyöhön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100)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sähköiset kommunikaatio-ohjelmat</a:t>
            </a:r>
          </a:p>
        </p:txBody>
      </p:sp>
    </p:spTree>
    <p:extLst>
      <p:ext uri="{BB962C8B-B14F-4D97-AF65-F5344CB8AC3E}">
        <p14:creationId xmlns:p14="http://schemas.microsoft.com/office/powerpoint/2010/main" val="1898072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Ryhmä 1"/>
          <p:cNvGrpSpPr/>
          <p:nvPr/>
        </p:nvGrpSpPr>
        <p:grpSpPr>
          <a:xfrm>
            <a:off x="5677264" y="921434"/>
            <a:ext cx="3519919" cy="3129998"/>
            <a:chOff x="1936902" y="2248573"/>
            <a:chExt cx="2316480" cy="1997650"/>
          </a:xfrm>
          <a:solidFill>
            <a:schemeClr val="accent6">
              <a:lumMod val="50000"/>
            </a:schemeClr>
          </a:solidFill>
        </p:grpSpPr>
        <p:sp>
          <p:nvSpPr>
            <p:cNvPr id="3" name="Kuusikulmio 2"/>
            <p:cNvSpPr/>
            <p:nvPr/>
          </p:nvSpPr>
          <p:spPr>
            <a:xfrm>
              <a:off x="1936902" y="2248573"/>
              <a:ext cx="2316480" cy="199765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4" name="Kuusikulmio 4"/>
            <p:cNvSpPr txBox="1"/>
            <p:nvPr/>
          </p:nvSpPr>
          <p:spPr>
            <a:xfrm>
              <a:off x="2430425" y="2550674"/>
              <a:ext cx="1428614" cy="133980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54610" rIns="0" bIns="54610" numCol="1" spcCol="1270" anchor="ctr" anchorCtr="0">
              <a:noAutofit/>
            </a:bodyPr>
            <a:lstStyle/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4400" kern="1200" dirty="0">
                  <a:latin typeface="Tw Cen MT Condensed" panose="020B0606020104020203" pitchFamily="34" charset="0"/>
                </a:rPr>
                <a:t>Motoriset taidot</a:t>
              </a:r>
            </a:p>
            <a:p>
              <a:pPr lvl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dirty="0">
                  <a:latin typeface="Tw Cen MT Condensed" panose="020B0606020104020203" pitchFamily="34" charset="0"/>
                </a:rPr>
                <a:t>Oppilaan käsitys omasta kehostaan ja sen toiminnoista muodostaa pohjan, jolle oppilaan minäkuva ja luottamus omiin kykyihin rakentuu.</a:t>
              </a:r>
              <a:endParaRPr lang="fi-FI" kern="1200" dirty="0">
                <a:latin typeface="Tw Cen MT Condensed" panose="020B0606020104020203" pitchFamily="34" charset="0"/>
              </a:endParaRPr>
            </a:p>
          </p:txBody>
        </p:sp>
      </p:grpSp>
      <p:graphicFrame>
        <p:nvGraphicFramePr>
          <p:cNvPr id="5" name="Kaaviokuva 4">
            <a:hlinkClick r:id="rId2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3555642836"/>
              </p:ext>
            </p:extLst>
          </p:nvPr>
        </p:nvGraphicFramePr>
        <p:xfrm>
          <a:off x="10508567" y="225084"/>
          <a:ext cx="1444283" cy="1392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Suorakulmio 16"/>
          <p:cNvSpPr/>
          <p:nvPr/>
        </p:nvSpPr>
        <p:spPr>
          <a:xfrm>
            <a:off x="908060" y="4385897"/>
            <a:ext cx="6970857" cy="1591007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600" dirty="0">
              <a:latin typeface="Tw Cen MT Condensed" panose="020B0606020104020203" pitchFamily="34" charset="0"/>
            </a:endParaRPr>
          </a:p>
          <a:p>
            <a:r>
              <a:rPr lang="fi-FI" sz="1600" dirty="0">
                <a:latin typeface="Tw Cen MT Condensed" panose="020B0606020104020203" pitchFamily="34" charset="0"/>
              </a:rPr>
              <a:t>Tavoite: Kokonaismotoristen taitojen kehittyminen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itse tuotetut liikuntavinkit koulun </a:t>
            </a:r>
            <a:r>
              <a:rPr lang="fi-FI" sz="1600" dirty="0" err="1">
                <a:latin typeface="Tw Cen MT Condensed" panose="020B0606020104020203" pitchFamily="34" charset="0"/>
              </a:rPr>
              <a:t>instagramissa</a:t>
            </a:r>
            <a:r>
              <a:rPr lang="fi-FI" sz="1600" dirty="0">
                <a:latin typeface="Tw Cen MT Condensed" panose="020B0606020104020203" pitchFamily="34" charset="0"/>
              </a:rPr>
              <a:t>: jokainen voi olla esimerkkiliikkuja, taikalattia, aistihuoneen liikuntaohjeet, oppilaan toiminnan dokumentointi hänelle näkyväksi videoiden ja valokuvaten </a:t>
            </a:r>
          </a:p>
          <a:p>
            <a:pPr algn="ctr"/>
            <a:endParaRPr lang="fi-FI" sz="1600" dirty="0"/>
          </a:p>
        </p:txBody>
      </p:sp>
      <p:sp>
        <p:nvSpPr>
          <p:cNvPr id="19" name="Suorakulmio 18"/>
          <p:cNvSpPr/>
          <p:nvPr/>
        </p:nvSpPr>
        <p:spPr>
          <a:xfrm>
            <a:off x="187009" y="137426"/>
            <a:ext cx="4178871" cy="1632381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Myönteisen kehonkuvan luominen.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</a:t>
            </a:r>
            <a:r>
              <a:rPr lang="fi-FI" sz="1600" dirty="0" err="1">
                <a:latin typeface="Tw Cen MT Condensed" panose="020B0606020104020203" pitchFamily="34" charset="0"/>
              </a:rPr>
              <a:t>iPad</a:t>
            </a:r>
            <a:r>
              <a:rPr lang="fi-FI" sz="1600" dirty="0">
                <a:latin typeface="Tw Cen MT Condensed" panose="020B0606020104020203" pitchFamily="34" charset="0"/>
              </a:rPr>
              <a:t>, kamerakynätekniikka,  tekemisen ja osaamisen dokumentointi oppilaalle näkyväksi videoiden ja valokuvaten</a:t>
            </a:r>
            <a:endParaRPr lang="fi-FI" sz="1600" dirty="0"/>
          </a:p>
        </p:txBody>
      </p:sp>
      <p:sp>
        <p:nvSpPr>
          <p:cNvPr id="20" name="Suorakulmio 19"/>
          <p:cNvSpPr/>
          <p:nvPr/>
        </p:nvSpPr>
        <p:spPr>
          <a:xfrm>
            <a:off x="7580287" y="5237243"/>
            <a:ext cx="4372563" cy="1463058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i-FI" sz="1600" dirty="0">
              <a:latin typeface="Tw Cen MT Condensed" panose="020B0606020104020203" pitchFamily="34" charset="0"/>
            </a:endParaRPr>
          </a:p>
          <a:p>
            <a:pPr algn="r"/>
            <a:endParaRPr lang="fi-FI" sz="1600" dirty="0">
              <a:latin typeface="Tw Cen MT Condensed" panose="020B0606020104020203" pitchFamily="34" charset="0"/>
            </a:endParaRPr>
          </a:p>
          <a:p>
            <a:pPr algn="r"/>
            <a:endParaRPr lang="fi-FI" sz="1600" dirty="0">
              <a:latin typeface="Tw Cen MT Condensed" panose="020B0606020104020203" pitchFamily="34" charset="0"/>
            </a:endParaRP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L1Monipuolinen liikkuminen ja motoriset harjoitukset 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tukevat ajattelun kehittymistä ja oppimista (</a:t>
            </a:r>
            <a:r>
              <a:rPr lang="fi-FI" sz="1600" dirty="0" err="1">
                <a:latin typeface="Tw Cen MT Condensed" panose="020B0606020104020203" pitchFamily="34" charset="0"/>
              </a:rPr>
              <a:t>pops</a:t>
            </a:r>
            <a:r>
              <a:rPr lang="fi-FI" sz="1600" dirty="0">
                <a:latin typeface="Tw Cen MT Condensed" panose="020B0606020104020203" pitchFamily="34" charset="0"/>
              </a:rPr>
              <a:t>, s. 99).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itse tuotetut liikuntavinkit koulun </a:t>
            </a:r>
            <a:r>
              <a:rPr lang="fi-FI" sz="1600" dirty="0" err="1">
                <a:latin typeface="Tw Cen MT Condensed" panose="020B0606020104020203" pitchFamily="34" charset="0"/>
              </a:rPr>
              <a:t>instagramissa</a:t>
            </a:r>
            <a:r>
              <a:rPr lang="fi-FI" sz="1600" dirty="0">
                <a:latin typeface="Tw Cen MT Condensed" panose="020B0606020104020203" pitchFamily="34" charset="0"/>
              </a:rPr>
              <a:t>, taikalattia, aistihuoneen liikuntaohjeet</a:t>
            </a:r>
          </a:p>
          <a:p>
            <a:pPr algn="r"/>
            <a:endParaRPr lang="fi-FI" sz="1600" dirty="0"/>
          </a:p>
        </p:txBody>
      </p:sp>
      <p:sp>
        <p:nvSpPr>
          <p:cNvPr id="21" name="Suorakulmio 20"/>
          <p:cNvSpPr/>
          <p:nvPr/>
        </p:nvSpPr>
        <p:spPr>
          <a:xfrm>
            <a:off x="291281" y="5762739"/>
            <a:ext cx="6672227" cy="937562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600" dirty="0">
              <a:latin typeface="Tw Cen MT Condensed" panose="020B0606020104020203" pitchFamily="34" charset="0"/>
            </a:endParaRPr>
          </a:p>
          <a:p>
            <a:endParaRPr lang="fi-FI" sz="1600" dirty="0">
              <a:latin typeface="Tw Cen MT Condensed" panose="020B0606020104020203" pitchFamily="34" charset="0"/>
            </a:endParaRPr>
          </a:p>
          <a:p>
            <a:r>
              <a:rPr lang="fi-FI" sz="1600" dirty="0">
                <a:latin typeface="Tw Cen MT Condensed" panose="020B0606020104020203" pitchFamily="34" charset="0"/>
              </a:rPr>
              <a:t>Tavoite: Käden hienomotorinen käyttäminen esineiden käsittelemiseksi  ja sormien eriyttäminen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näppäin- ja hiiritaidot, kosketusnäyttötyöskentely kädellä ja kynällä</a:t>
            </a:r>
          </a:p>
          <a:p>
            <a:endParaRPr lang="fi-FI" sz="1600" dirty="0"/>
          </a:p>
        </p:txBody>
      </p:sp>
      <p:sp>
        <p:nvSpPr>
          <p:cNvPr id="22" name="Suorakulmio 21"/>
          <p:cNvSpPr/>
          <p:nvPr/>
        </p:nvSpPr>
        <p:spPr>
          <a:xfrm>
            <a:off x="8342142" y="124577"/>
            <a:ext cx="2166425" cy="2259484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Tavoite: Havaintomotoriikan harjoittaminen; tarkkaavuuden kohdentaminen, 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ylläpitäminen ja 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siirtäminen joustavasti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 kohteesta toiseen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pPr algn="r"/>
            <a:r>
              <a:rPr lang="fi-FI" sz="1600" dirty="0">
                <a:latin typeface="Tw Cen MT Condensed" panose="020B0606020104020203" pitchFamily="34" charset="0"/>
              </a:rPr>
              <a:t>Väline: Osmo-pelit</a:t>
            </a:r>
          </a:p>
          <a:p>
            <a:pPr algn="r"/>
            <a:endParaRPr lang="fi-FI" sz="1600" dirty="0"/>
          </a:p>
        </p:txBody>
      </p:sp>
      <p:sp>
        <p:nvSpPr>
          <p:cNvPr id="23" name="Suorakulmio 22"/>
          <p:cNvSpPr/>
          <p:nvPr/>
        </p:nvSpPr>
        <p:spPr>
          <a:xfrm>
            <a:off x="187009" y="3200087"/>
            <a:ext cx="4998619" cy="1408101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>
                <a:latin typeface="Tw Cen MT Condensed" panose="020B0606020104020203" pitchFamily="34" charset="0"/>
              </a:rPr>
              <a:t>Tavoite: liikkeelle lähteminen, pysähtyminen, suunnan vaihtaminen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 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äänimajakat kuulonvaraisen suunnistuksen tukena, taikalattia</a:t>
            </a:r>
          </a:p>
          <a:p>
            <a:pPr algn="ctr"/>
            <a:endParaRPr lang="fi-FI" sz="1600" dirty="0"/>
          </a:p>
        </p:txBody>
      </p:sp>
      <p:sp>
        <p:nvSpPr>
          <p:cNvPr id="24" name="Suorakulmio 23"/>
          <p:cNvSpPr/>
          <p:nvPr/>
        </p:nvSpPr>
        <p:spPr>
          <a:xfrm>
            <a:off x="1041009" y="1505243"/>
            <a:ext cx="4866761" cy="1905102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600" dirty="0">
              <a:latin typeface="Tw Cen MT Condensed" panose="020B0606020104020203" pitchFamily="34" charset="0"/>
            </a:endParaRPr>
          </a:p>
          <a:p>
            <a:r>
              <a:rPr lang="fi-FI" sz="1600" dirty="0">
                <a:latin typeface="Tw Cen MT Condensed" panose="020B0606020104020203" pitchFamily="34" charset="0"/>
              </a:rPr>
              <a:t>Tavoite: Motivoituminen liikuntaan ja motoristen taitojen harjoittamiseen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taikalattia, syy-seuraussuhdepelit, oppilaan vaikutusmahdollisuuksien lisääminen, QR-koodisuunnistus, oppilaan toiminnan dokumentointi videoiden ja valokuvaten  </a:t>
            </a:r>
          </a:p>
          <a:p>
            <a:pPr algn="ctr"/>
            <a:endParaRPr lang="fi-FI" sz="1600" dirty="0"/>
          </a:p>
        </p:txBody>
      </p:sp>
      <p:sp>
        <p:nvSpPr>
          <p:cNvPr id="25" name="Suorakulmio 24"/>
          <p:cNvSpPr/>
          <p:nvPr/>
        </p:nvSpPr>
        <p:spPr>
          <a:xfrm>
            <a:off x="9413539" y="2124221"/>
            <a:ext cx="2539312" cy="1927211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600" dirty="0">
              <a:latin typeface="Tw Cen MT Condensed" panose="020B0606020104020203" pitchFamily="34" charset="0"/>
            </a:endParaRPr>
          </a:p>
          <a:p>
            <a:r>
              <a:rPr lang="fi-FI" sz="1600" dirty="0">
                <a:latin typeface="Tw Cen MT Condensed" panose="020B0606020104020203" pitchFamily="34" charset="0"/>
              </a:rPr>
              <a:t>Tavoite: Silmän ja käden yhteistyö sekä silmän ja jalan yhteistyö (</a:t>
            </a:r>
            <a:r>
              <a:rPr lang="fi-FI" sz="1600" dirty="0" err="1">
                <a:latin typeface="Tw Cen MT Condensed" panose="020B0606020104020203" pitchFamily="34" charset="0"/>
              </a:rPr>
              <a:t>Valteri</a:t>
            </a:r>
            <a:r>
              <a:rPr lang="fi-FI" sz="1600" dirty="0">
                <a:latin typeface="Tw Cen MT Condensed" panose="020B0606020104020203" pitchFamily="34" charset="0"/>
              </a:rPr>
              <a:t>)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näppäin- ja hiiritaidot, kosketusnäyttötyöskentely kädellä ja kynällä, taikalattia</a:t>
            </a:r>
          </a:p>
          <a:p>
            <a:pPr algn="ctr"/>
            <a:endParaRPr lang="fi-FI" sz="1600" dirty="0"/>
          </a:p>
        </p:txBody>
      </p:sp>
      <p:sp>
        <p:nvSpPr>
          <p:cNvPr id="26" name="Suorakulmio 25"/>
          <p:cNvSpPr/>
          <p:nvPr/>
        </p:nvSpPr>
        <p:spPr>
          <a:xfrm>
            <a:off x="8140357" y="3840480"/>
            <a:ext cx="3961256" cy="1703349"/>
          </a:xfrm>
          <a:prstGeom prst="rect">
            <a:avLst/>
          </a:prstGeom>
          <a:noFill/>
          <a:ln w="254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600" dirty="0">
              <a:latin typeface="Tw Cen MT Condensed" panose="020B0606020104020203" pitchFamily="34" charset="0"/>
            </a:endParaRPr>
          </a:p>
          <a:p>
            <a:r>
              <a:rPr lang="fi-FI" sz="1600" dirty="0">
                <a:latin typeface="Tw Cen MT Condensed" panose="020B0606020104020203" pitchFamily="34" charset="0"/>
              </a:rPr>
              <a:t>Tavoite: Omien motoristen vahvuuksien löytäminen</a:t>
            </a:r>
          </a:p>
          <a:p>
            <a:r>
              <a:rPr lang="fi-FI" sz="1600" dirty="0">
                <a:latin typeface="Tw Cen MT Condensed" panose="020B0606020104020203" pitchFamily="34" charset="0"/>
              </a:rPr>
              <a:t>Väline: monipuoliset, motivoivat välineet, esim. katseohjain, erikoisnäppäimistöt ja –hiiret, painiketyöskentely, </a:t>
            </a:r>
            <a:r>
              <a:rPr lang="fi-FI" sz="1600" dirty="0" err="1">
                <a:latin typeface="Tw Cen MT Condensed" panose="020B0606020104020203" pitchFamily="34" charset="0"/>
              </a:rPr>
              <a:t>iPadin</a:t>
            </a:r>
            <a:r>
              <a:rPr lang="fi-FI" sz="1600" dirty="0">
                <a:latin typeface="Tw Cen MT Condensed" panose="020B0606020104020203" pitchFamily="34" charset="0"/>
              </a:rPr>
              <a:t> käyttöapupalvelut</a:t>
            </a:r>
          </a:p>
          <a:p>
            <a:pPr algn="ctr"/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4100211599"/>
      </p:ext>
    </p:extLst>
  </p:cSld>
  <p:clrMapOvr>
    <a:masterClrMapping/>
  </p:clrMapOvr>
</p:sld>
</file>

<file path=ppt/theme/theme1.xml><?xml version="1.0" encoding="utf-8"?>
<a:theme xmlns:a="http://schemas.openxmlformats.org/drawingml/2006/main" name="Tiivistymisjuova">
  <a:themeElements>
    <a:clrScheme name="Tiivistymisjuov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Tiivistymisjuov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iivistymisjuov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790</TotalTime>
  <Words>1705</Words>
  <Application>Microsoft Office PowerPoint</Application>
  <PresentationFormat>Laajakuva</PresentationFormat>
  <Paragraphs>182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Tw Cen MT Condensed</vt:lpstr>
      <vt:lpstr>Tiivistymisjuova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Hämeenlinnan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Pakkanen Kaisa</dc:creator>
  <cp:lastModifiedBy>Dahlgrén Outi</cp:lastModifiedBy>
  <cp:revision>87</cp:revision>
  <dcterms:created xsi:type="dcterms:W3CDTF">2020-03-18T06:10:44Z</dcterms:created>
  <dcterms:modified xsi:type="dcterms:W3CDTF">2025-09-29T11:28:00Z</dcterms:modified>
  <cp:contentStatus/>
</cp:coreProperties>
</file>